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4"/>
  </p:notesMasterIdLst>
  <p:sldIdLst>
    <p:sldId id="304" r:id="rId3"/>
    <p:sldId id="308" r:id="rId4"/>
    <p:sldId id="256" r:id="rId5"/>
    <p:sldId id="257" r:id="rId6"/>
    <p:sldId id="284" r:id="rId7"/>
    <p:sldId id="285" r:id="rId8"/>
    <p:sldId id="286" r:id="rId9"/>
    <p:sldId id="287" r:id="rId10"/>
    <p:sldId id="288" r:id="rId11"/>
    <p:sldId id="291" r:id="rId12"/>
    <p:sldId id="289" r:id="rId13"/>
    <p:sldId id="292" r:id="rId14"/>
    <p:sldId id="293" r:id="rId15"/>
    <p:sldId id="294" r:id="rId16"/>
    <p:sldId id="309" r:id="rId17"/>
    <p:sldId id="296" r:id="rId18"/>
    <p:sldId id="290" r:id="rId19"/>
    <p:sldId id="297" r:id="rId20"/>
    <p:sldId id="298" r:id="rId21"/>
    <p:sldId id="299" r:id="rId22"/>
    <p:sldId id="300" r:id="rId23"/>
    <p:sldId id="303" r:id="rId24"/>
    <p:sldId id="301" r:id="rId25"/>
    <p:sldId id="310" r:id="rId26"/>
    <p:sldId id="311" r:id="rId27"/>
    <p:sldId id="313" r:id="rId28"/>
    <p:sldId id="312" r:id="rId29"/>
    <p:sldId id="306" r:id="rId30"/>
    <p:sldId id="307" r:id="rId31"/>
    <p:sldId id="279" r:id="rId32"/>
    <p:sldId id="266" r:id="rId33"/>
  </p:sldIdLst>
  <p:sldSz cx="9144000" cy="5143500" type="screen16x9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C3D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990" y="-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4DE66C-E68D-403D-BB6E-DA3E9C49D395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9D74C6-3021-4F39-9389-54EAB3684019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9829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Shape 6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8" name="Shape 6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Shape 17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Shape 17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Shape 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42" name="Shape 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Shape 74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Shape 75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Shape 55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Shape 56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Shape 86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7" name="Shape 87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8" name="Shape 29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9" name="Shape 299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Shape 147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Shape 148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399" cy="4114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">
    <p:bg>
      <p:bgPr>
        <a:solidFill>
          <a:srgbClr val="182A2E"/>
        </a:solid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176778" y="1610826"/>
            <a:ext cx="6346800" cy="1159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1pPr>
            <a:lvl2pPr lvl="1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2pPr>
            <a:lvl3pPr lvl="2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3pPr>
            <a:lvl4pPr lvl="3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4pPr>
            <a:lvl5pPr lvl="4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5pPr>
            <a:lvl6pPr lvl="5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6pPr>
            <a:lvl7pPr lvl="6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7pPr>
            <a:lvl8pPr lvl="7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8pPr>
            <a:lvl9pPr lvl="8">
              <a:spcBef>
                <a:spcPts val="0"/>
              </a:spcBef>
              <a:buClr>
                <a:schemeClr val="lt1"/>
              </a:buClr>
              <a:buSzPct val="100000"/>
              <a:defRPr sz="60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10" name="Shape 10"/>
          <p:cNvSpPr/>
          <p:nvPr/>
        </p:nvSpPr>
        <p:spPr>
          <a:xfrm>
            <a:off x="1295200" y="1034401"/>
            <a:ext cx="574499" cy="57449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ub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hape 12"/>
          <p:cNvSpPr txBox="1">
            <a:spLocks noGrp="1"/>
          </p:cNvSpPr>
          <p:nvPr>
            <p:ph type="ctrTitle"/>
          </p:nvPr>
        </p:nvSpPr>
        <p:spPr>
          <a:xfrm>
            <a:off x="1178378" y="1583351"/>
            <a:ext cx="6550500" cy="1159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defRPr/>
            </a:lvl1pPr>
            <a:lvl2pPr lvl="1" rtl="0">
              <a:spcBef>
                <a:spcPts val="0"/>
              </a:spcBef>
              <a:defRPr/>
            </a:lvl2pPr>
            <a:lvl3pPr lvl="2" rtl="0">
              <a:spcBef>
                <a:spcPts val="0"/>
              </a:spcBef>
              <a:defRPr/>
            </a:lvl3pPr>
            <a:lvl4pPr lvl="3" rtl="0">
              <a:spcBef>
                <a:spcPts val="0"/>
              </a:spcBef>
              <a:defRPr/>
            </a:lvl4pPr>
            <a:lvl5pPr lvl="4" rtl="0">
              <a:spcBef>
                <a:spcPts val="0"/>
              </a:spcBef>
              <a:defRPr/>
            </a:lvl5pPr>
            <a:lvl6pPr lvl="5" rtl="0">
              <a:spcBef>
                <a:spcPts val="0"/>
              </a:spcBef>
              <a:defRPr/>
            </a:lvl6pPr>
            <a:lvl7pPr lvl="6" rtl="0">
              <a:spcBef>
                <a:spcPts val="0"/>
              </a:spcBef>
              <a:defRPr/>
            </a:lvl7pPr>
            <a:lvl8pPr lvl="7" rtl="0">
              <a:spcBef>
                <a:spcPts val="0"/>
              </a:spcBef>
              <a:defRPr/>
            </a:lvl8pPr>
            <a:lvl9pPr lvl="8" rtl="0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13" name="Shape 13"/>
          <p:cNvSpPr txBox="1">
            <a:spLocks noGrp="1"/>
          </p:cNvSpPr>
          <p:nvPr>
            <p:ph type="subTitle" idx="1"/>
          </p:nvPr>
        </p:nvSpPr>
        <p:spPr>
          <a:xfrm>
            <a:off x="1178378" y="3144851"/>
            <a:ext cx="6550500" cy="784799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 rtl="0">
              <a:spcBef>
                <a:spcPts val="0"/>
              </a:spcBef>
              <a:buClr>
                <a:srgbClr val="FFFFFF"/>
              </a:buClr>
              <a:buNone/>
              <a:defRPr>
                <a:solidFill>
                  <a:srgbClr val="FFFFFF"/>
                </a:solidFill>
              </a:defRPr>
            </a:lvl1pPr>
            <a:lvl2pPr lvl="1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2pPr>
            <a:lvl3pPr lvl="2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3pPr>
            <a:lvl4pPr lvl="3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4pPr>
            <a:lvl5pPr lvl="4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5pPr>
            <a:lvl6pPr lvl="5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6pPr>
            <a:lvl7pPr lvl="6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7pPr>
            <a:lvl8pPr lvl="7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8pPr>
            <a:lvl9pPr lvl="8" rtl="0">
              <a:spcBef>
                <a:spcPts val="0"/>
              </a:spcBef>
              <a:buClr>
                <a:srgbClr val="FFFFFF"/>
              </a:buClr>
              <a:buSzPct val="100000"/>
              <a:buNone/>
              <a:defRPr sz="3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  <p:sp>
        <p:nvSpPr>
          <p:cNvPr id="14" name="Shape 14"/>
          <p:cNvSpPr/>
          <p:nvPr/>
        </p:nvSpPr>
        <p:spPr>
          <a:xfrm>
            <a:off x="1295200" y="1034401"/>
            <a:ext cx="574499" cy="574499"/>
          </a:xfrm>
          <a:prstGeom prst="rect">
            <a:avLst/>
          </a:prstGeom>
          <a:solidFill>
            <a:srgbClr val="182A2E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>
              <a:solidFill>
                <a:srgbClr val="182A2E"/>
              </a:solidFill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Shape 20"/>
          <p:cNvSpPr txBox="1">
            <a:spLocks noGrp="1"/>
          </p:cNvSpPr>
          <p:nvPr>
            <p:ph type="title"/>
          </p:nvPr>
        </p:nvSpPr>
        <p:spPr>
          <a:xfrm>
            <a:off x="1164102" y="1608900"/>
            <a:ext cx="6815699" cy="1925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1" name="Shape 21"/>
          <p:cNvSpPr txBox="1">
            <a:spLocks noGrp="1"/>
          </p:cNvSpPr>
          <p:nvPr>
            <p:ph type="body" idx="1"/>
          </p:nvPr>
        </p:nvSpPr>
        <p:spPr>
          <a:xfrm>
            <a:off x="1164102" y="2925350"/>
            <a:ext cx="6815699" cy="15792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2" name="Shape 22"/>
          <p:cNvSpPr/>
          <p:nvPr/>
        </p:nvSpPr>
        <p:spPr>
          <a:xfrm>
            <a:off x="1295200" y="1034401"/>
            <a:ext cx="574499" cy="574499"/>
          </a:xfrm>
          <a:prstGeom prst="rect">
            <a:avLst/>
          </a:prstGeom>
          <a:solidFill>
            <a:srgbClr val="182A2E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ColTx">
  <p:cSld name="Title + 2 columns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Shape 24"/>
          <p:cNvSpPr txBox="1">
            <a:spLocks noGrp="1"/>
          </p:cNvSpPr>
          <p:nvPr>
            <p:ph type="title"/>
          </p:nvPr>
        </p:nvSpPr>
        <p:spPr>
          <a:xfrm>
            <a:off x="1164102" y="1608900"/>
            <a:ext cx="6815699" cy="1925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5" name="Shape 25"/>
          <p:cNvSpPr txBox="1">
            <a:spLocks noGrp="1"/>
          </p:cNvSpPr>
          <p:nvPr>
            <p:ph type="body" idx="1"/>
          </p:nvPr>
        </p:nvSpPr>
        <p:spPr>
          <a:xfrm>
            <a:off x="1164102" y="2774575"/>
            <a:ext cx="3308099" cy="21510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2"/>
          </p:nvPr>
        </p:nvSpPr>
        <p:spPr>
          <a:xfrm>
            <a:off x="4671603" y="2774575"/>
            <a:ext cx="3308099" cy="21510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1295200" y="1034401"/>
            <a:ext cx="574499" cy="574499"/>
          </a:xfrm>
          <a:prstGeom prst="rect">
            <a:avLst/>
          </a:prstGeom>
          <a:solidFill>
            <a:srgbClr val="182A2E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Shape 39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Shape 35"/>
          <p:cNvSpPr txBox="1">
            <a:spLocks noGrp="1"/>
          </p:cNvSpPr>
          <p:nvPr>
            <p:ph type="title"/>
          </p:nvPr>
        </p:nvSpPr>
        <p:spPr>
          <a:xfrm>
            <a:off x="1164102" y="1608900"/>
            <a:ext cx="6815699" cy="1925700"/>
          </a:xfrm>
          <a:prstGeom prst="rect">
            <a:avLst/>
          </a:prstGeom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defRPr/>
            </a:lvl1pPr>
            <a:lvl2pPr lvl="1">
              <a:spcBef>
                <a:spcPts val="0"/>
              </a:spcBef>
              <a:defRPr/>
            </a:lvl2pPr>
            <a:lvl3pPr lvl="2">
              <a:spcBef>
                <a:spcPts val="0"/>
              </a:spcBef>
              <a:defRPr/>
            </a:lvl3pPr>
            <a:lvl4pPr lvl="3">
              <a:spcBef>
                <a:spcPts val="0"/>
              </a:spcBef>
              <a:defRPr/>
            </a:lvl4pPr>
            <a:lvl5pPr lvl="4">
              <a:spcBef>
                <a:spcPts val="0"/>
              </a:spcBef>
              <a:defRPr/>
            </a:lvl5pPr>
            <a:lvl6pPr lvl="5">
              <a:spcBef>
                <a:spcPts val="0"/>
              </a:spcBef>
              <a:defRPr/>
            </a:lvl6pPr>
            <a:lvl7pPr lvl="6">
              <a:spcBef>
                <a:spcPts val="0"/>
              </a:spcBef>
              <a:defRPr/>
            </a:lvl7pPr>
            <a:lvl8pPr lvl="7">
              <a:spcBef>
                <a:spcPts val="0"/>
              </a:spcBef>
              <a:defRPr/>
            </a:lvl8pPr>
            <a:lvl9pPr lvl="8">
              <a:spcBef>
                <a:spcPts val="0"/>
              </a:spcBef>
              <a:defRPr/>
            </a:lvl9pPr>
          </a:lstStyle>
          <a:p>
            <a:endParaRPr/>
          </a:p>
        </p:txBody>
      </p:sp>
      <p:sp>
        <p:nvSpPr>
          <p:cNvPr id="36" name="Shape 36"/>
          <p:cNvSpPr/>
          <p:nvPr/>
        </p:nvSpPr>
        <p:spPr>
          <a:xfrm>
            <a:off x="1295200" y="1034401"/>
            <a:ext cx="574499" cy="574499"/>
          </a:xfrm>
          <a:prstGeom prst="rect">
            <a:avLst/>
          </a:prstGeom>
          <a:solidFill>
            <a:srgbClr val="182A2E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4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12BD69-1AF1-423A-B36C-46302A3638AE}" type="datetimeFigureOut">
              <a:rPr lang="en-US" smtClean="0"/>
              <a:pPr/>
              <a:t>6/6/2016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5601D0A-F4DC-447F-95D7-34D86D3E41C1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C2D4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1164102" y="1608900"/>
            <a:ext cx="6815699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lvl="1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lvl="2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lvl="3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lvl="4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lvl="5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lvl="6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lvl="7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lvl="8">
              <a:spcBef>
                <a:spcPts val="0"/>
              </a:spcBef>
              <a:buClr>
                <a:srgbClr val="182A2E"/>
              </a:buClr>
              <a:buSzPct val="100000"/>
              <a:buFont typeface="Montserrat"/>
              <a:buNone/>
              <a:defRPr sz="6000" b="1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164102" y="3105148"/>
            <a:ext cx="6815699" cy="13995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/>
          <a:lstStyle>
            <a:lvl1pPr lvl="0">
              <a:spcBef>
                <a:spcPts val="600"/>
              </a:spcBef>
              <a:buClr>
                <a:srgbClr val="182A2E"/>
              </a:buClr>
              <a:buFont typeface="Didact Gothic"/>
              <a:buChar char="∎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1pPr>
            <a:lvl2pPr lvl="1">
              <a:spcBef>
                <a:spcPts val="480"/>
              </a:spcBef>
              <a:buClr>
                <a:srgbClr val="182A2E"/>
              </a:buClr>
              <a:buFont typeface="Didact Gothic"/>
              <a:buChar char="□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2pPr>
            <a:lvl3pPr lvl="2">
              <a:spcBef>
                <a:spcPts val="480"/>
              </a:spcBef>
              <a:buClr>
                <a:srgbClr val="182A2E"/>
              </a:buClr>
              <a:buFont typeface="Didact Gothic"/>
              <a:buChar char="▪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3pPr>
            <a:lvl4pPr lvl="3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4pPr>
            <a:lvl5pPr lvl="4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5pPr>
            <a:lvl6pPr lvl="5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6pPr>
            <a:lvl7pPr lvl="6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7pPr>
            <a:lvl8pPr lvl="7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8pPr>
            <a:lvl9pPr lvl="8">
              <a:spcBef>
                <a:spcPts val="360"/>
              </a:spcBef>
              <a:buClr>
                <a:srgbClr val="182A2E"/>
              </a:buClr>
              <a:buFont typeface="Didact Gothic"/>
              <a:buChar char="▫"/>
              <a:defRPr>
                <a:solidFill>
                  <a:srgbClr val="182A2E"/>
                </a:solidFill>
                <a:latin typeface="Didact Gothic"/>
                <a:ea typeface="Didact Gothic"/>
                <a:cs typeface="Didact Gothic"/>
                <a:sym typeface="Didact Gothic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4" r:id="rId3"/>
    <p:sldLayoutId id="2147483665" r:id="rId4"/>
    <p:sldLayoutId id="2147483669" r:id="rId5"/>
    <p:sldLayoutId id="2147483670" r:id="rId6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5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5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961D"/>
        </a:solidFill>
        <a:effectLst/>
      </p:bgPr>
    </p:bg>
    <p:spTree>
      <p:nvGrpSpPr>
        <p:cNvPr id="1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" name="Shape 70"/>
          <p:cNvPicPr preferRelativeResize="0"/>
          <p:nvPr/>
        </p:nvPicPr>
        <p:blipFill rotWithShape="1">
          <a:blip r:embed="rId3">
            <a:alphaModFix amt="15000"/>
          </a:blip>
          <a:srcRect t="28895" b="14855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1" name="Shape 71"/>
          <p:cNvSpPr txBox="1">
            <a:spLocks noGrp="1"/>
          </p:cNvSpPr>
          <p:nvPr>
            <p:ph type="ctrTitle" idx="4294967295"/>
          </p:nvPr>
        </p:nvSpPr>
        <p:spPr>
          <a:xfrm>
            <a:off x="-400050" y="440352"/>
            <a:ext cx="9020100" cy="1159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18000" dirty="0"/>
              <a:t>HELLO!</a:t>
            </a:r>
          </a:p>
        </p:txBody>
      </p:sp>
      <p:sp>
        <p:nvSpPr>
          <p:cNvPr id="72" name="Shape 72"/>
          <p:cNvSpPr txBox="1">
            <a:spLocks noGrp="1"/>
          </p:cNvSpPr>
          <p:nvPr>
            <p:ph type="subTitle" idx="4294967295"/>
          </p:nvPr>
        </p:nvSpPr>
        <p:spPr>
          <a:xfrm>
            <a:off x="866777" y="2990850"/>
            <a:ext cx="7743823" cy="17235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>
              <a:spcBef>
                <a:spcPts val="0"/>
              </a:spcBef>
              <a:buNone/>
            </a:pPr>
            <a:r>
              <a:rPr lang="en-US" sz="3600" b="1" dirty="0" smtClean="0"/>
              <a:t>I am </a:t>
            </a:r>
            <a:r>
              <a:rPr lang="en-US" sz="3600" b="1" dirty="0" err="1" smtClean="0"/>
              <a:t>Sudheer</a:t>
            </a:r>
            <a:r>
              <a:rPr lang="en-US" sz="3600" b="1" dirty="0" smtClean="0"/>
              <a:t> Gupta</a:t>
            </a:r>
            <a:endParaRPr lang="en" sz="3600" b="1" dirty="0"/>
          </a:p>
          <a:p>
            <a:pPr lvl="0">
              <a:spcBef>
                <a:spcPts val="0"/>
              </a:spcBef>
              <a:buClr>
                <a:schemeClr val="dk1"/>
              </a:buClr>
              <a:buSzPct val="78571"/>
              <a:buNone/>
            </a:pPr>
            <a:endParaRPr lang="en-US" dirty="0" smtClean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7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" grpId="0"/>
      <p:bldP spid="72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Shape 178"/>
          <p:cNvSpPr/>
          <p:nvPr/>
        </p:nvSpPr>
        <p:spPr>
          <a:xfrm>
            <a:off x="2819400" y="933527"/>
            <a:ext cx="6966585" cy="3543223"/>
          </a:xfrm>
          <a:custGeom>
            <a:avLst/>
            <a:gdLst/>
            <a:ahLst/>
            <a:cxnLst/>
            <a:rect l="0" t="0" r="0" b="0"/>
            <a:pathLst>
              <a:path w="285750" h="136125" extrusionOk="0">
                <a:moveTo>
                  <a:pt x="74830" y="1313"/>
                </a:moveTo>
                <a:lnTo>
                  <a:pt x="74352" y="1330"/>
                </a:lnTo>
                <a:lnTo>
                  <a:pt x="74864" y="1330"/>
                </a:lnTo>
                <a:lnTo>
                  <a:pt x="74830" y="1313"/>
                </a:lnTo>
                <a:close/>
                <a:moveTo>
                  <a:pt x="77830" y="1739"/>
                </a:moveTo>
                <a:lnTo>
                  <a:pt x="77830" y="1739"/>
                </a:lnTo>
                <a:lnTo>
                  <a:pt x="77830" y="1739"/>
                </a:lnTo>
                <a:close/>
                <a:moveTo>
                  <a:pt x="176011" y="1432"/>
                </a:moveTo>
                <a:lnTo>
                  <a:pt x="176114" y="1636"/>
                </a:lnTo>
                <a:lnTo>
                  <a:pt x="175500" y="1841"/>
                </a:lnTo>
                <a:lnTo>
                  <a:pt x="175807" y="1943"/>
                </a:lnTo>
                <a:lnTo>
                  <a:pt x="178875" y="1943"/>
                </a:lnTo>
                <a:lnTo>
                  <a:pt x="178773" y="1636"/>
                </a:lnTo>
                <a:lnTo>
                  <a:pt x="176011" y="1432"/>
                </a:lnTo>
                <a:close/>
                <a:moveTo>
                  <a:pt x="135102" y="1841"/>
                </a:moveTo>
                <a:lnTo>
                  <a:pt x="134898" y="1943"/>
                </a:lnTo>
                <a:lnTo>
                  <a:pt x="135102" y="2045"/>
                </a:lnTo>
                <a:lnTo>
                  <a:pt x="134489" y="2045"/>
                </a:lnTo>
                <a:lnTo>
                  <a:pt x="134795" y="2148"/>
                </a:lnTo>
                <a:lnTo>
                  <a:pt x="134489" y="2148"/>
                </a:lnTo>
                <a:lnTo>
                  <a:pt x="135920" y="2352"/>
                </a:lnTo>
                <a:lnTo>
                  <a:pt x="135307" y="2455"/>
                </a:lnTo>
                <a:lnTo>
                  <a:pt x="137148" y="2557"/>
                </a:lnTo>
                <a:lnTo>
                  <a:pt x="137148" y="2659"/>
                </a:lnTo>
                <a:lnTo>
                  <a:pt x="139500" y="2148"/>
                </a:lnTo>
                <a:lnTo>
                  <a:pt x="137148" y="2045"/>
                </a:lnTo>
                <a:lnTo>
                  <a:pt x="137250" y="1841"/>
                </a:lnTo>
                <a:lnTo>
                  <a:pt x="136739" y="1841"/>
                </a:lnTo>
                <a:lnTo>
                  <a:pt x="136739" y="2045"/>
                </a:lnTo>
                <a:lnTo>
                  <a:pt x="135102" y="1841"/>
                </a:lnTo>
                <a:close/>
                <a:moveTo>
                  <a:pt x="178466" y="2045"/>
                </a:moveTo>
                <a:lnTo>
                  <a:pt x="177443" y="2148"/>
                </a:lnTo>
                <a:lnTo>
                  <a:pt x="177136" y="2455"/>
                </a:lnTo>
                <a:lnTo>
                  <a:pt x="181534" y="2864"/>
                </a:lnTo>
                <a:lnTo>
                  <a:pt x="181534" y="2864"/>
                </a:lnTo>
                <a:lnTo>
                  <a:pt x="180716" y="2659"/>
                </a:lnTo>
                <a:lnTo>
                  <a:pt x="181023" y="2659"/>
                </a:lnTo>
                <a:lnTo>
                  <a:pt x="180818" y="2250"/>
                </a:lnTo>
                <a:lnTo>
                  <a:pt x="178466" y="2045"/>
                </a:lnTo>
                <a:close/>
                <a:moveTo>
                  <a:pt x="75068" y="3170"/>
                </a:moveTo>
                <a:lnTo>
                  <a:pt x="74870" y="3225"/>
                </a:lnTo>
                <a:lnTo>
                  <a:pt x="75022" y="3201"/>
                </a:lnTo>
                <a:lnTo>
                  <a:pt x="75022" y="3201"/>
                </a:lnTo>
                <a:lnTo>
                  <a:pt x="75068" y="3170"/>
                </a:lnTo>
                <a:close/>
                <a:moveTo>
                  <a:pt x="72920" y="1227"/>
                </a:moveTo>
                <a:lnTo>
                  <a:pt x="72102" y="1330"/>
                </a:lnTo>
                <a:lnTo>
                  <a:pt x="72511" y="1330"/>
                </a:lnTo>
                <a:lnTo>
                  <a:pt x="70977" y="1534"/>
                </a:lnTo>
                <a:lnTo>
                  <a:pt x="71591" y="1739"/>
                </a:lnTo>
                <a:lnTo>
                  <a:pt x="70364" y="1739"/>
                </a:lnTo>
                <a:lnTo>
                  <a:pt x="70568" y="1841"/>
                </a:lnTo>
                <a:lnTo>
                  <a:pt x="70057" y="1943"/>
                </a:lnTo>
                <a:lnTo>
                  <a:pt x="71080" y="2045"/>
                </a:lnTo>
                <a:lnTo>
                  <a:pt x="69648" y="2045"/>
                </a:lnTo>
                <a:lnTo>
                  <a:pt x="69750" y="2352"/>
                </a:lnTo>
                <a:lnTo>
                  <a:pt x="70670" y="2352"/>
                </a:lnTo>
                <a:lnTo>
                  <a:pt x="69545" y="2557"/>
                </a:lnTo>
                <a:lnTo>
                  <a:pt x="70568" y="2557"/>
                </a:lnTo>
                <a:lnTo>
                  <a:pt x="70466" y="2659"/>
                </a:lnTo>
                <a:lnTo>
                  <a:pt x="72102" y="2557"/>
                </a:lnTo>
                <a:lnTo>
                  <a:pt x="70773" y="2761"/>
                </a:lnTo>
                <a:lnTo>
                  <a:pt x="70466" y="2966"/>
                </a:lnTo>
                <a:lnTo>
                  <a:pt x="70159" y="3068"/>
                </a:lnTo>
                <a:lnTo>
                  <a:pt x="70977" y="3170"/>
                </a:lnTo>
                <a:lnTo>
                  <a:pt x="70364" y="3273"/>
                </a:lnTo>
                <a:lnTo>
                  <a:pt x="72102" y="3477"/>
                </a:lnTo>
                <a:lnTo>
                  <a:pt x="72102" y="3170"/>
                </a:lnTo>
                <a:lnTo>
                  <a:pt x="72307" y="3273"/>
                </a:lnTo>
                <a:lnTo>
                  <a:pt x="73330" y="3170"/>
                </a:lnTo>
                <a:lnTo>
                  <a:pt x="73227" y="3068"/>
                </a:lnTo>
                <a:lnTo>
                  <a:pt x="73739" y="2864"/>
                </a:lnTo>
                <a:lnTo>
                  <a:pt x="73432" y="3068"/>
                </a:lnTo>
                <a:lnTo>
                  <a:pt x="75580" y="2557"/>
                </a:lnTo>
                <a:lnTo>
                  <a:pt x="74557" y="2455"/>
                </a:lnTo>
                <a:lnTo>
                  <a:pt x="74659" y="2045"/>
                </a:lnTo>
                <a:lnTo>
                  <a:pt x="74966" y="1841"/>
                </a:lnTo>
                <a:lnTo>
                  <a:pt x="74352" y="1943"/>
                </a:lnTo>
                <a:lnTo>
                  <a:pt x="74455" y="2045"/>
                </a:lnTo>
                <a:lnTo>
                  <a:pt x="73534" y="1739"/>
                </a:lnTo>
                <a:lnTo>
                  <a:pt x="73534" y="1636"/>
                </a:lnTo>
                <a:lnTo>
                  <a:pt x="72920" y="1227"/>
                </a:lnTo>
                <a:close/>
                <a:moveTo>
                  <a:pt x="74870" y="3225"/>
                </a:moveTo>
                <a:lnTo>
                  <a:pt x="73227" y="3477"/>
                </a:lnTo>
                <a:lnTo>
                  <a:pt x="74301" y="3380"/>
                </a:lnTo>
                <a:lnTo>
                  <a:pt x="74301" y="3380"/>
                </a:lnTo>
                <a:lnTo>
                  <a:pt x="74870" y="3225"/>
                </a:lnTo>
                <a:close/>
                <a:moveTo>
                  <a:pt x="74352" y="3375"/>
                </a:moveTo>
                <a:lnTo>
                  <a:pt x="74301" y="3380"/>
                </a:lnTo>
                <a:lnTo>
                  <a:pt x="74301" y="3380"/>
                </a:lnTo>
                <a:lnTo>
                  <a:pt x="73943" y="3477"/>
                </a:lnTo>
                <a:lnTo>
                  <a:pt x="74352" y="3375"/>
                </a:lnTo>
                <a:close/>
                <a:moveTo>
                  <a:pt x="182148" y="2557"/>
                </a:moveTo>
                <a:lnTo>
                  <a:pt x="182250" y="2966"/>
                </a:lnTo>
                <a:lnTo>
                  <a:pt x="182148" y="3170"/>
                </a:lnTo>
                <a:lnTo>
                  <a:pt x="182045" y="3580"/>
                </a:lnTo>
                <a:lnTo>
                  <a:pt x="185114" y="3170"/>
                </a:lnTo>
                <a:lnTo>
                  <a:pt x="183682" y="2761"/>
                </a:lnTo>
                <a:lnTo>
                  <a:pt x="183170" y="2864"/>
                </a:lnTo>
                <a:lnTo>
                  <a:pt x="182966" y="2761"/>
                </a:lnTo>
                <a:lnTo>
                  <a:pt x="183068" y="2659"/>
                </a:lnTo>
                <a:lnTo>
                  <a:pt x="182455" y="2557"/>
                </a:lnTo>
                <a:lnTo>
                  <a:pt x="182455" y="2557"/>
                </a:lnTo>
                <a:lnTo>
                  <a:pt x="182557" y="2659"/>
                </a:lnTo>
                <a:lnTo>
                  <a:pt x="182148" y="2557"/>
                </a:lnTo>
                <a:close/>
                <a:moveTo>
                  <a:pt x="64739" y="2557"/>
                </a:moveTo>
                <a:lnTo>
                  <a:pt x="63614" y="2864"/>
                </a:lnTo>
                <a:lnTo>
                  <a:pt x="64023" y="2864"/>
                </a:lnTo>
                <a:lnTo>
                  <a:pt x="63716" y="2966"/>
                </a:lnTo>
                <a:lnTo>
                  <a:pt x="63716" y="2966"/>
                </a:lnTo>
                <a:lnTo>
                  <a:pt x="64432" y="2864"/>
                </a:lnTo>
                <a:lnTo>
                  <a:pt x="64125" y="2966"/>
                </a:lnTo>
                <a:lnTo>
                  <a:pt x="64534" y="3068"/>
                </a:lnTo>
                <a:lnTo>
                  <a:pt x="64125" y="3068"/>
                </a:lnTo>
                <a:lnTo>
                  <a:pt x="64330" y="3170"/>
                </a:lnTo>
                <a:lnTo>
                  <a:pt x="63511" y="3375"/>
                </a:lnTo>
                <a:lnTo>
                  <a:pt x="65352" y="3477"/>
                </a:lnTo>
                <a:lnTo>
                  <a:pt x="65352" y="3580"/>
                </a:lnTo>
                <a:lnTo>
                  <a:pt x="66068" y="3682"/>
                </a:lnTo>
                <a:lnTo>
                  <a:pt x="66273" y="3375"/>
                </a:lnTo>
                <a:lnTo>
                  <a:pt x="66580" y="3170"/>
                </a:lnTo>
                <a:lnTo>
                  <a:pt x="65966" y="2966"/>
                </a:lnTo>
                <a:lnTo>
                  <a:pt x="66068" y="2864"/>
                </a:lnTo>
                <a:lnTo>
                  <a:pt x="65148" y="2966"/>
                </a:lnTo>
                <a:lnTo>
                  <a:pt x="65148" y="2864"/>
                </a:lnTo>
                <a:lnTo>
                  <a:pt x="64739" y="2557"/>
                </a:lnTo>
                <a:close/>
                <a:moveTo>
                  <a:pt x="67705" y="2966"/>
                </a:moveTo>
                <a:lnTo>
                  <a:pt x="67295" y="3273"/>
                </a:lnTo>
                <a:lnTo>
                  <a:pt x="67705" y="3477"/>
                </a:lnTo>
                <a:lnTo>
                  <a:pt x="67398" y="3682"/>
                </a:lnTo>
                <a:lnTo>
                  <a:pt x="69136" y="3273"/>
                </a:lnTo>
                <a:lnTo>
                  <a:pt x="67705" y="2966"/>
                </a:lnTo>
                <a:close/>
                <a:moveTo>
                  <a:pt x="136943" y="3170"/>
                </a:moveTo>
                <a:lnTo>
                  <a:pt x="135818" y="3273"/>
                </a:lnTo>
                <a:lnTo>
                  <a:pt x="136841" y="3682"/>
                </a:lnTo>
                <a:lnTo>
                  <a:pt x="136432" y="3886"/>
                </a:lnTo>
                <a:lnTo>
                  <a:pt x="137557" y="3886"/>
                </a:lnTo>
                <a:lnTo>
                  <a:pt x="137352" y="3989"/>
                </a:lnTo>
                <a:lnTo>
                  <a:pt x="137761" y="4091"/>
                </a:lnTo>
                <a:lnTo>
                  <a:pt x="138784" y="3784"/>
                </a:lnTo>
                <a:lnTo>
                  <a:pt x="137659" y="3477"/>
                </a:lnTo>
                <a:lnTo>
                  <a:pt x="137761" y="3477"/>
                </a:lnTo>
                <a:lnTo>
                  <a:pt x="137148" y="3375"/>
                </a:lnTo>
                <a:lnTo>
                  <a:pt x="136943" y="3170"/>
                </a:lnTo>
                <a:close/>
                <a:moveTo>
                  <a:pt x="131114" y="2250"/>
                </a:moveTo>
                <a:lnTo>
                  <a:pt x="131114" y="2352"/>
                </a:lnTo>
                <a:lnTo>
                  <a:pt x="130295" y="2352"/>
                </a:lnTo>
                <a:lnTo>
                  <a:pt x="131318" y="2864"/>
                </a:lnTo>
                <a:lnTo>
                  <a:pt x="130705" y="2864"/>
                </a:lnTo>
                <a:lnTo>
                  <a:pt x="131625" y="3375"/>
                </a:lnTo>
                <a:lnTo>
                  <a:pt x="132648" y="3273"/>
                </a:lnTo>
                <a:lnTo>
                  <a:pt x="132545" y="3170"/>
                </a:lnTo>
                <a:lnTo>
                  <a:pt x="132545" y="3068"/>
                </a:lnTo>
                <a:lnTo>
                  <a:pt x="132955" y="3068"/>
                </a:lnTo>
                <a:lnTo>
                  <a:pt x="133261" y="3273"/>
                </a:lnTo>
                <a:lnTo>
                  <a:pt x="133875" y="3068"/>
                </a:lnTo>
                <a:lnTo>
                  <a:pt x="133670" y="3170"/>
                </a:lnTo>
                <a:lnTo>
                  <a:pt x="134080" y="3273"/>
                </a:lnTo>
                <a:lnTo>
                  <a:pt x="132443" y="3580"/>
                </a:lnTo>
                <a:lnTo>
                  <a:pt x="132750" y="3784"/>
                </a:lnTo>
                <a:lnTo>
                  <a:pt x="134080" y="3784"/>
                </a:lnTo>
                <a:lnTo>
                  <a:pt x="132545" y="4091"/>
                </a:lnTo>
                <a:lnTo>
                  <a:pt x="134284" y="4602"/>
                </a:lnTo>
                <a:lnTo>
                  <a:pt x="134386" y="4398"/>
                </a:lnTo>
                <a:lnTo>
                  <a:pt x="134284" y="4295"/>
                </a:lnTo>
                <a:lnTo>
                  <a:pt x="134898" y="3886"/>
                </a:lnTo>
                <a:lnTo>
                  <a:pt x="134898" y="3580"/>
                </a:lnTo>
                <a:lnTo>
                  <a:pt x="135205" y="3477"/>
                </a:lnTo>
                <a:lnTo>
                  <a:pt x="135511" y="3170"/>
                </a:lnTo>
                <a:lnTo>
                  <a:pt x="136432" y="3068"/>
                </a:lnTo>
                <a:lnTo>
                  <a:pt x="135920" y="2864"/>
                </a:lnTo>
                <a:lnTo>
                  <a:pt x="136023" y="2761"/>
                </a:lnTo>
                <a:lnTo>
                  <a:pt x="134795" y="2659"/>
                </a:lnTo>
                <a:lnTo>
                  <a:pt x="134795" y="2455"/>
                </a:lnTo>
                <a:lnTo>
                  <a:pt x="134182" y="2557"/>
                </a:lnTo>
                <a:lnTo>
                  <a:pt x="134386" y="2352"/>
                </a:lnTo>
                <a:lnTo>
                  <a:pt x="133261" y="2250"/>
                </a:lnTo>
                <a:lnTo>
                  <a:pt x="133261" y="2250"/>
                </a:lnTo>
                <a:lnTo>
                  <a:pt x="133568" y="2864"/>
                </a:lnTo>
                <a:lnTo>
                  <a:pt x="133568" y="2864"/>
                </a:lnTo>
                <a:lnTo>
                  <a:pt x="132750" y="2455"/>
                </a:lnTo>
                <a:lnTo>
                  <a:pt x="131318" y="2455"/>
                </a:lnTo>
                <a:lnTo>
                  <a:pt x="131932" y="2250"/>
                </a:lnTo>
                <a:close/>
                <a:moveTo>
                  <a:pt x="66682" y="4398"/>
                </a:moveTo>
                <a:lnTo>
                  <a:pt x="66784" y="4500"/>
                </a:lnTo>
                <a:lnTo>
                  <a:pt x="66477" y="4500"/>
                </a:lnTo>
                <a:lnTo>
                  <a:pt x="67091" y="4705"/>
                </a:lnTo>
                <a:lnTo>
                  <a:pt x="66784" y="4705"/>
                </a:lnTo>
                <a:lnTo>
                  <a:pt x="68232" y="4795"/>
                </a:lnTo>
                <a:lnTo>
                  <a:pt x="68232" y="4795"/>
                </a:lnTo>
                <a:lnTo>
                  <a:pt x="68625" y="4500"/>
                </a:lnTo>
                <a:lnTo>
                  <a:pt x="66682" y="4398"/>
                </a:lnTo>
                <a:close/>
                <a:moveTo>
                  <a:pt x="68232" y="4795"/>
                </a:moveTo>
                <a:lnTo>
                  <a:pt x="68216" y="4807"/>
                </a:lnTo>
                <a:lnTo>
                  <a:pt x="68324" y="4801"/>
                </a:lnTo>
                <a:lnTo>
                  <a:pt x="68324" y="4801"/>
                </a:lnTo>
                <a:lnTo>
                  <a:pt x="68232" y="4795"/>
                </a:lnTo>
                <a:close/>
                <a:moveTo>
                  <a:pt x="71489" y="4500"/>
                </a:moveTo>
                <a:lnTo>
                  <a:pt x="70568" y="4705"/>
                </a:lnTo>
                <a:lnTo>
                  <a:pt x="71080" y="4807"/>
                </a:lnTo>
                <a:lnTo>
                  <a:pt x="71489" y="4500"/>
                </a:lnTo>
                <a:close/>
                <a:moveTo>
                  <a:pt x="81102" y="205"/>
                </a:moveTo>
                <a:lnTo>
                  <a:pt x="81614" y="409"/>
                </a:lnTo>
                <a:lnTo>
                  <a:pt x="80386" y="307"/>
                </a:lnTo>
                <a:lnTo>
                  <a:pt x="80489" y="409"/>
                </a:lnTo>
                <a:lnTo>
                  <a:pt x="79773" y="409"/>
                </a:lnTo>
                <a:lnTo>
                  <a:pt x="79977" y="511"/>
                </a:lnTo>
                <a:lnTo>
                  <a:pt x="79466" y="511"/>
                </a:lnTo>
                <a:lnTo>
                  <a:pt x="80693" y="920"/>
                </a:lnTo>
                <a:lnTo>
                  <a:pt x="80693" y="920"/>
                </a:lnTo>
                <a:lnTo>
                  <a:pt x="79159" y="716"/>
                </a:lnTo>
                <a:lnTo>
                  <a:pt x="77011" y="716"/>
                </a:lnTo>
                <a:lnTo>
                  <a:pt x="77727" y="818"/>
                </a:lnTo>
                <a:lnTo>
                  <a:pt x="73841" y="1023"/>
                </a:lnTo>
                <a:lnTo>
                  <a:pt x="73943" y="1125"/>
                </a:lnTo>
                <a:lnTo>
                  <a:pt x="74864" y="1023"/>
                </a:lnTo>
                <a:lnTo>
                  <a:pt x="74864" y="1023"/>
                </a:lnTo>
                <a:lnTo>
                  <a:pt x="74250" y="1125"/>
                </a:lnTo>
                <a:lnTo>
                  <a:pt x="75989" y="1125"/>
                </a:lnTo>
                <a:lnTo>
                  <a:pt x="74659" y="1227"/>
                </a:lnTo>
                <a:lnTo>
                  <a:pt x="74830" y="1313"/>
                </a:lnTo>
                <a:lnTo>
                  <a:pt x="74830" y="1313"/>
                </a:lnTo>
                <a:lnTo>
                  <a:pt x="77216" y="1227"/>
                </a:lnTo>
                <a:lnTo>
                  <a:pt x="74557" y="1534"/>
                </a:lnTo>
                <a:lnTo>
                  <a:pt x="74557" y="1534"/>
                </a:lnTo>
                <a:lnTo>
                  <a:pt x="78034" y="1330"/>
                </a:lnTo>
                <a:lnTo>
                  <a:pt x="75784" y="1739"/>
                </a:lnTo>
                <a:lnTo>
                  <a:pt x="75784" y="1739"/>
                </a:lnTo>
                <a:lnTo>
                  <a:pt x="78341" y="1636"/>
                </a:lnTo>
                <a:lnTo>
                  <a:pt x="78341" y="1636"/>
                </a:lnTo>
                <a:lnTo>
                  <a:pt x="77830" y="1739"/>
                </a:lnTo>
                <a:lnTo>
                  <a:pt x="81818" y="1125"/>
                </a:lnTo>
                <a:lnTo>
                  <a:pt x="81818" y="1125"/>
                </a:lnTo>
                <a:lnTo>
                  <a:pt x="80386" y="1534"/>
                </a:lnTo>
                <a:lnTo>
                  <a:pt x="81409" y="1534"/>
                </a:lnTo>
                <a:lnTo>
                  <a:pt x="77523" y="1943"/>
                </a:lnTo>
                <a:lnTo>
                  <a:pt x="78648" y="2352"/>
                </a:lnTo>
                <a:lnTo>
                  <a:pt x="78648" y="2352"/>
                </a:lnTo>
                <a:lnTo>
                  <a:pt x="75375" y="2045"/>
                </a:lnTo>
                <a:lnTo>
                  <a:pt x="75375" y="2352"/>
                </a:lnTo>
                <a:lnTo>
                  <a:pt x="76193" y="2761"/>
                </a:lnTo>
                <a:lnTo>
                  <a:pt x="75682" y="2761"/>
                </a:lnTo>
                <a:lnTo>
                  <a:pt x="77216" y="2864"/>
                </a:lnTo>
                <a:lnTo>
                  <a:pt x="75022" y="3201"/>
                </a:lnTo>
                <a:lnTo>
                  <a:pt x="75022" y="3201"/>
                </a:lnTo>
                <a:lnTo>
                  <a:pt x="74761" y="3375"/>
                </a:lnTo>
                <a:lnTo>
                  <a:pt x="75170" y="3477"/>
                </a:lnTo>
                <a:lnTo>
                  <a:pt x="74148" y="3682"/>
                </a:lnTo>
                <a:lnTo>
                  <a:pt x="74045" y="3886"/>
                </a:lnTo>
                <a:lnTo>
                  <a:pt x="75989" y="3580"/>
                </a:lnTo>
                <a:lnTo>
                  <a:pt x="73739" y="3989"/>
                </a:lnTo>
                <a:lnTo>
                  <a:pt x="73432" y="3682"/>
                </a:lnTo>
                <a:lnTo>
                  <a:pt x="72716" y="3682"/>
                </a:lnTo>
                <a:lnTo>
                  <a:pt x="72818" y="4193"/>
                </a:lnTo>
                <a:lnTo>
                  <a:pt x="71489" y="4500"/>
                </a:lnTo>
                <a:lnTo>
                  <a:pt x="71489" y="4500"/>
                </a:lnTo>
                <a:lnTo>
                  <a:pt x="71489" y="4500"/>
                </a:lnTo>
                <a:lnTo>
                  <a:pt x="71284" y="4807"/>
                </a:lnTo>
                <a:lnTo>
                  <a:pt x="71898" y="4705"/>
                </a:lnTo>
                <a:lnTo>
                  <a:pt x="71898" y="4807"/>
                </a:lnTo>
                <a:lnTo>
                  <a:pt x="75784" y="4807"/>
                </a:lnTo>
                <a:lnTo>
                  <a:pt x="75477" y="5011"/>
                </a:lnTo>
                <a:lnTo>
                  <a:pt x="75477" y="5011"/>
                </a:lnTo>
                <a:lnTo>
                  <a:pt x="77318" y="4705"/>
                </a:lnTo>
                <a:lnTo>
                  <a:pt x="77727" y="4398"/>
                </a:lnTo>
                <a:lnTo>
                  <a:pt x="77114" y="4398"/>
                </a:lnTo>
                <a:lnTo>
                  <a:pt x="77216" y="4193"/>
                </a:lnTo>
                <a:lnTo>
                  <a:pt x="75682" y="4091"/>
                </a:lnTo>
                <a:lnTo>
                  <a:pt x="76193" y="4091"/>
                </a:lnTo>
                <a:lnTo>
                  <a:pt x="76091" y="3989"/>
                </a:lnTo>
                <a:lnTo>
                  <a:pt x="78341" y="3886"/>
                </a:lnTo>
                <a:lnTo>
                  <a:pt x="78545" y="3580"/>
                </a:lnTo>
                <a:lnTo>
                  <a:pt x="80489" y="3375"/>
                </a:lnTo>
                <a:lnTo>
                  <a:pt x="79977" y="3170"/>
                </a:lnTo>
                <a:lnTo>
                  <a:pt x="81205" y="3068"/>
                </a:lnTo>
                <a:lnTo>
                  <a:pt x="79159" y="2761"/>
                </a:lnTo>
                <a:lnTo>
                  <a:pt x="81614" y="2659"/>
                </a:lnTo>
                <a:lnTo>
                  <a:pt x="80386" y="2455"/>
                </a:lnTo>
                <a:lnTo>
                  <a:pt x="82534" y="2352"/>
                </a:lnTo>
                <a:lnTo>
                  <a:pt x="81920" y="2250"/>
                </a:lnTo>
                <a:lnTo>
                  <a:pt x="83966" y="2250"/>
                </a:lnTo>
                <a:lnTo>
                  <a:pt x="83864" y="2148"/>
                </a:lnTo>
                <a:lnTo>
                  <a:pt x="84375" y="2045"/>
                </a:lnTo>
                <a:lnTo>
                  <a:pt x="83557" y="2045"/>
                </a:lnTo>
                <a:lnTo>
                  <a:pt x="84682" y="1943"/>
                </a:lnTo>
                <a:lnTo>
                  <a:pt x="84580" y="1739"/>
                </a:lnTo>
                <a:lnTo>
                  <a:pt x="88466" y="1125"/>
                </a:lnTo>
                <a:lnTo>
                  <a:pt x="86216" y="1330"/>
                </a:lnTo>
                <a:lnTo>
                  <a:pt x="90920" y="614"/>
                </a:lnTo>
                <a:lnTo>
                  <a:pt x="89898" y="511"/>
                </a:lnTo>
                <a:lnTo>
                  <a:pt x="90000" y="409"/>
                </a:lnTo>
                <a:lnTo>
                  <a:pt x="89795" y="409"/>
                </a:lnTo>
                <a:lnTo>
                  <a:pt x="89898" y="307"/>
                </a:lnTo>
                <a:lnTo>
                  <a:pt x="89898" y="307"/>
                </a:lnTo>
                <a:lnTo>
                  <a:pt x="87136" y="409"/>
                </a:lnTo>
                <a:lnTo>
                  <a:pt x="88466" y="205"/>
                </a:lnTo>
                <a:lnTo>
                  <a:pt x="84682" y="205"/>
                </a:lnTo>
                <a:lnTo>
                  <a:pt x="84989" y="409"/>
                </a:lnTo>
                <a:lnTo>
                  <a:pt x="82739" y="205"/>
                </a:lnTo>
                <a:lnTo>
                  <a:pt x="83352" y="409"/>
                </a:lnTo>
                <a:lnTo>
                  <a:pt x="83352" y="409"/>
                </a:lnTo>
                <a:lnTo>
                  <a:pt x="81102" y="205"/>
                </a:lnTo>
                <a:close/>
                <a:moveTo>
                  <a:pt x="62898" y="4909"/>
                </a:moveTo>
                <a:lnTo>
                  <a:pt x="63205" y="5011"/>
                </a:lnTo>
                <a:lnTo>
                  <a:pt x="63205" y="4909"/>
                </a:lnTo>
                <a:close/>
                <a:moveTo>
                  <a:pt x="55227" y="3989"/>
                </a:moveTo>
                <a:lnTo>
                  <a:pt x="55330" y="4091"/>
                </a:lnTo>
                <a:lnTo>
                  <a:pt x="50318" y="5011"/>
                </a:lnTo>
                <a:lnTo>
                  <a:pt x="50523" y="5011"/>
                </a:lnTo>
                <a:lnTo>
                  <a:pt x="50318" y="5216"/>
                </a:lnTo>
                <a:lnTo>
                  <a:pt x="50318" y="5216"/>
                </a:lnTo>
                <a:lnTo>
                  <a:pt x="51545" y="5011"/>
                </a:lnTo>
                <a:lnTo>
                  <a:pt x="51443" y="5318"/>
                </a:lnTo>
                <a:lnTo>
                  <a:pt x="54102" y="4500"/>
                </a:lnTo>
                <a:lnTo>
                  <a:pt x="53591" y="4909"/>
                </a:lnTo>
                <a:lnTo>
                  <a:pt x="53591" y="4909"/>
                </a:lnTo>
                <a:lnTo>
                  <a:pt x="56045" y="4091"/>
                </a:lnTo>
                <a:lnTo>
                  <a:pt x="55227" y="3989"/>
                </a:lnTo>
                <a:close/>
                <a:moveTo>
                  <a:pt x="65761" y="4705"/>
                </a:moveTo>
                <a:lnTo>
                  <a:pt x="63818" y="4807"/>
                </a:lnTo>
                <a:lnTo>
                  <a:pt x="64227" y="4909"/>
                </a:lnTo>
                <a:lnTo>
                  <a:pt x="63920" y="4909"/>
                </a:lnTo>
                <a:lnTo>
                  <a:pt x="64330" y="5011"/>
                </a:lnTo>
                <a:lnTo>
                  <a:pt x="64023" y="5216"/>
                </a:lnTo>
                <a:lnTo>
                  <a:pt x="63205" y="5011"/>
                </a:lnTo>
                <a:lnTo>
                  <a:pt x="62898" y="5114"/>
                </a:lnTo>
                <a:lnTo>
                  <a:pt x="63000" y="5114"/>
                </a:lnTo>
                <a:lnTo>
                  <a:pt x="63102" y="5318"/>
                </a:lnTo>
                <a:lnTo>
                  <a:pt x="63102" y="5318"/>
                </a:lnTo>
                <a:lnTo>
                  <a:pt x="62489" y="5216"/>
                </a:lnTo>
                <a:lnTo>
                  <a:pt x="61875" y="5420"/>
                </a:lnTo>
                <a:lnTo>
                  <a:pt x="64125" y="5420"/>
                </a:lnTo>
                <a:lnTo>
                  <a:pt x="62898" y="5625"/>
                </a:lnTo>
                <a:lnTo>
                  <a:pt x="63102" y="5727"/>
                </a:lnTo>
                <a:lnTo>
                  <a:pt x="63000" y="5932"/>
                </a:lnTo>
                <a:lnTo>
                  <a:pt x="63000" y="5932"/>
                </a:lnTo>
                <a:lnTo>
                  <a:pt x="65148" y="5420"/>
                </a:lnTo>
                <a:lnTo>
                  <a:pt x="64943" y="5318"/>
                </a:lnTo>
                <a:lnTo>
                  <a:pt x="65761" y="4705"/>
                </a:lnTo>
                <a:close/>
                <a:moveTo>
                  <a:pt x="209148" y="5011"/>
                </a:moveTo>
                <a:lnTo>
                  <a:pt x="209455" y="5420"/>
                </a:lnTo>
                <a:lnTo>
                  <a:pt x="207102" y="5216"/>
                </a:lnTo>
                <a:lnTo>
                  <a:pt x="207409" y="5318"/>
                </a:lnTo>
                <a:lnTo>
                  <a:pt x="207205" y="5318"/>
                </a:lnTo>
                <a:lnTo>
                  <a:pt x="207716" y="5625"/>
                </a:lnTo>
                <a:lnTo>
                  <a:pt x="207511" y="5625"/>
                </a:lnTo>
                <a:lnTo>
                  <a:pt x="211705" y="5932"/>
                </a:lnTo>
                <a:lnTo>
                  <a:pt x="210170" y="5420"/>
                </a:lnTo>
                <a:lnTo>
                  <a:pt x="210170" y="5420"/>
                </a:lnTo>
                <a:lnTo>
                  <a:pt x="212420" y="5727"/>
                </a:lnTo>
                <a:lnTo>
                  <a:pt x="212318" y="5523"/>
                </a:lnTo>
                <a:lnTo>
                  <a:pt x="209148" y="5011"/>
                </a:lnTo>
                <a:close/>
                <a:moveTo>
                  <a:pt x="65148" y="5932"/>
                </a:moveTo>
                <a:lnTo>
                  <a:pt x="65966" y="6239"/>
                </a:lnTo>
                <a:lnTo>
                  <a:pt x="66989" y="5932"/>
                </a:lnTo>
                <a:close/>
                <a:moveTo>
                  <a:pt x="59523" y="4500"/>
                </a:moveTo>
                <a:lnTo>
                  <a:pt x="58193" y="4807"/>
                </a:lnTo>
                <a:lnTo>
                  <a:pt x="58295" y="5011"/>
                </a:lnTo>
                <a:lnTo>
                  <a:pt x="57886" y="5216"/>
                </a:lnTo>
                <a:lnTo>
                  <a:pt x="58193" y="5420"/>
                </a:lnTo>
                <a:lnTo>
                  <a:pt x="56455" y="5216"/>
                </a:lnTo>
                <a:lnTo>
                  <a:pt x="56659" y="5216"/>
                </a:lnTo>
                <a:lnTo>
                  <a:pt x="55739" y="4909"/>
                </a:lnTo>
                <a:lnTo>
                  <a:pt x="55841" y="4807"/>
                </a:lnTo>
                <a:lnTo>
                  <a:pt x="54716" y="4909"/>
                </a:lnTo>
                <a:lnTo>
                  <a:pt x="55227" y="5011"/>
                </a:lnTo>
                <a:lnTo>
                  <a:pt x="53795" y="5216"/>
                </a:lnTo>
                <a:lnTo>
                  <a:pt x="54818" y="5216"/>
                </a:lnTo>
                <a:lnTo>
                  <a:pt x="53182" y="5420"/>
                </a:lnTo>
                <a:lnTo>
                  <a:pt x="54511" y="5318"/>
                </a:lnTo>
                <a:lnTo>
                  <a:pt x="52466" y="5727"/>
                </a:lnTo>
                <a:lnTo>
                  <a:pt x="53386" y="5932"/>
                </a:lnTo>
                <a:lnTo>
                  <a:pt x="53693" y="5830"/>
                </a:lnTo>
                <a:lnTo>
                  <a:pt x="53898" y="5932"/>
                </a:lnTo>
                <a:lnTo>
                  <a:pt x="54307" y="5830"/>
                </a:lnTo>
                <a:lnTo>
                  <a:pt x="54409" y="5727"/>
                </a:lnTo>
                <a:lnTo>
                  <a:pt x="55227" y="5625"/>
                </a:lnTo>
                <a:lnTo>
                  <a:pt x="54614" y="5830"/>
                </a:lnTo>
                <a:lnTo>
                  <a:pt x="56455" y="5727"/>
                </a:lnTo>
                <a:lnTo>
                  <a:pt x="56455" y="5727"/>
                </a:lnTo>
                <a:lnTo>
                  <a:pt x="54102" y="6136"/>
                </a:lnTo>
                <a:lnTo>
                  <a:pt x="54102" y="6341"/>
                </a:lnTo>
                <a:lnTo>
                  <a:pt x="57784" y="5932"/>
                </a:lnTo>
                <a:lnTo>
                  <a:pt x="57682" y="5932"/>
                </a:lnTo>
                <a:lnTo>
                  <a:pt x="59625" y="5727"/>
                </a:lnTo>
                <a:lnTo>
                  <a:pt x="60443" y="5114"/>
                </a:lnTo>
                <a:lnTo>
                  <a:pt x="58909" y="5318"/>
                </a:lnTo>
                <a:lnTo>
                  <a:pt x="59216" y="5114"/>
                </a:lnTo>
                <a:lnTo>
                  <a:pt x="58909" y="5114"/>
                </a:lnTo>
                <a:lnTo>
                  <a:pt x="59523" y="4500"/>
                </a:lnTo>
                <a:close/>
                <a:moveTo>
                  <a:pt x="70057" y="4705"/>
                </a:moveTo>
                <a:lnTo>
                  <a:pt x="68324" y="4801"/>
                </a:lnTo>
                <a:lnTo>
                  <a:pt x="68324" y="4801"/>
                </a:lnTo>
                <a:lnTo>
                  <a:pt x="68420" y="4807"/>
                </a:lnTo>
                <a:lnTo>
                  <a:pt x="68420" y="5318"/>
                </a:lnTo>
                <a:lnTo>
                  <a:pt x="67909" y="5625"/>
                </a:lnTo>
                <a:lnTo>
                  <a:pt x="67807" y="5830"/>
                </a:lnTo>
                <a:lnTo>
                  <a:pt x="68420" y="6034"/>
                </a:lnTo>
                <a:lnTo>
                  <a:pt x="68318" y="6136"/>
                </a:lnTo>
                <a:lnTo>
                  <a:pt x="69955" y="6136"/>
                </a:lnTo>
                <a:lnTo>
                  <a:pt x="69648" y="6341"/>
                </a:lnTo>
                <a:lnTo>
                  <a:pt x="75580" y="6034"/>
                </a:lnTo>
                <a:lnTo>
                  <a:pt x="75068" y="5932"/>
                </a:lnTo>
                <a:lnTo>
                  <a:pt x="75580" y="5523"/>
                </a:lnTo>
                <a:lnTo>
                  <a:pt x="74966" y="5420"/>
                </a:lnTo>
                <a:lnTo>
                  <a:pt x="75068" y="5318"/>
                </a:lnTo>
                <a:lnTo>
                  <a:pt x="71898" y="5523"/>
                </a:lnTo>
                <a:lnTo>
                  <a:pt x="72000" y="5625"/>
                </a:lnTo>
                <a:lnTo>
                  <a:pt x="70261" y="5420"/>
                </a:lnTo>
                <a:lnTo>
                  <a:pt x="70159" y="5523"/>
                </a:lnTo>
                <a:lnTo>
                  <a:pt x="69750" y="5523"/>
                </a:lnTo>
                <a:lnTo>
                  <a:pt x="70261" y="5318"/>
                </a:lnTo>
                <a:lnTo>
                  <a:pt x="69239" y="4909"/>
                </a:lnTo>
                <a:lnTo>
                  <a:pt x="70568" y="4909"/>
                </a:lnTo>
                <a:lnTo>
                  <a:pt x="69443" y="4807"/>
                </a:lnTo>
                <a:lnTo>
                  <a:pt x="70057" y="4705"/>
                </a:lnTo>
                <a:close/>
                <a:moveTo>
                  <a:pt x="165273" y="4705"/>
                </a:moveTo>
                <a:lnTo>
                  <a:pt x="160773" y="4909"/>
                </a:lnTo>
                <a:lnTo>
                  <a:pt x="160875" y="5011"/>
                </a:lnTo>
                <a:lnTo>
                  <a:pt x="160364" y="5114"/>
                </a:lnTo>
                <a:lnTo>
                  <a:pt x="159341" y="5420"/>
                </a:lnTo>
                <a:lnTo>
                  <a:pt x="158727" y="5625"/>
                </a:lnTo>
                <a:lnTo>
                  <a:pt x="158830" y="5727"/>
                </a:lnTo>
                <a:lnTo>
                  <a:pt x="158216" y="5830"/>
                </a:lnTo>
                <a:lnTo>
                  <a:pt x="158727" y="5932"/>
                </a:lnTo>
                <a:lnTo>
                  <a:pt x="158318" y="6239"/>
                </a:lnTo>
                <a:lnTo>
                  <a:pt x="158727" y="6341"/>
                </a:lnTo>
                <a:lnTo>
                  <a:pt x="158318" y="6443"/>
                </a:lnTo>
                <a:lnTo>
                  <a:pt x="158114" y="6648"/>
                </a:lnTo>
                <a:lnTo>
                  <a:pt x="157602" y="6955"/>
                </a:lnTo>
                <a:lnTo>
                  <a:pt x="158114" y="7261"/>
                </a:lnTo>
                <a:lnTo>
                  <a:pt x="160057" y="7057"/>
                </a:lnTo>
                <a:lnTo>
                  <a:pt x="159750" y="6852"/>
                </a:lnTo>
                <a:lnTo>
                  <a:pt x="160159" y="6341"/>
                </a:lnTo>
                <a:lnTo>
                  <a:pt x="160875" y="6239"/>
                </a:lnTo>
                <a:lnTo>
                  <a:pt x="160875" y="6136"/>
                </a:lnTo>
                <a:lnTo>
                  <a:pt x="161182" y="6034"/>
                </a:lnTo>
                <a:lnTo>
                  <a:pt x="160977" y="5932"/>
                </a:lnTo>
                <a:lnTo>
                  <a:pt x="165273" y="4705"/>
                </a:lnTo>
                <a:close/>
                <a:moveTo>
                  <a:pt x="212114" y="6852"/>
                </a:moveTo>
                <a:lnTo>
                  <a:pt x="211500" y="7261"/>
                </a:lnTo>
                <a:lnTo>
                  <a:pt x="214057" y="7364"/>
                </a:lnTo>
                <a:lnTo>
                  <a:pt x="212114" y="6852"/>
                </a:lnTo>
                <a:close/>
                <a:moveTo>
                  <a:pt x="177955" y="7159"/>
                </a:moveTo>
                <a:lnTo>
                  <a:pt x="178568" y="7466"/>
                </a:lnTo>
                <a:lnTo>
                  <a:pt x="177852" y="7261"/>
                </a:lnTo>
                <a:lnTo>
                  <a:pt x="177955" y="7159"/>
                </a:lnTo>
                <a:close/>
                <a:moveTo>
                  <a:pt x="58602" y="6955"/>
                </a:moveTo>
                <a:lnTo>
                  <a:pt x="57375" y="7159"/>
                </a:lnTo>
                <a:lnTo>
                  <a:pt x="57784" y="7568"/>
                </a:lnTo>
                <a:lnTo>
                  <a:pt x="58602" y="7261"/>
                </a:lnTo>
                <a:lnTo>
                  <a:pt x="58602" y="6955"/>
                </a:lnTo>
                <a:close/>
                <a:moveTo>
                  <a:pt x="108307" y="7568"/>
                </a:moveTo>
                <a:lnTo>
                  <a:pt x="108211" y="7587"/>
                </a:lnTo>
                <a:lnTo>
                  <a:pt x="108211" y="7587"/>
                </a:lnTo>
                <a:lnTo>
                  <a:pt x="108381" y="7603"/>
                </a:lnTo>
                <a:lnTo>
                  <a:pt x="108381" y="7603"/>
                </a:lnTo>
                <a:lnTo>
                  <a:pt x="108307" y="7568"/>
                </a:lnTo>
                <a:close/>
                <a:moveTo>
                  <a:pt x="73636" y="7159"/>
                </a:moveTo>
                <a:lnTo>
                  <a:pt x="74659" y="7670"/>
                </a:lnTo>
                <a:lnTo>
                  <a:pt x="76193" y="7670"/>
                </a:lnTo>
                <a:lnTo>
                  <a:pt x="76193" y="7466"/>
                </a:lnTo>
                <a:lnTo>
                  <a:pt x="75989" y="7261"/>
                </a:lnTo>
                <a:lnTo>
                  <a:pt x="73636" y="7159"/>
                </a:lnTo>
                <a:close/>
                <a:moveTo>
                  <a:pt x="108381" y="7603"/>
                </a:moveTo>
                <a:lnTo>
                  <a:pt x="109841" y="8284"/>
                </a:lnTo>
                <a:lnTo>
                  <a:pt x="110250" y="7773"/>
                </a:lnTo>
                <a:lnTo>
                  <a:pt x="108381" y="7603"/>
                </a:lnTo>
                <a:close/>
                <a:moveTo>
                  <a:pt x="68011" y="6852"/>
                </a:moveTo>
                <a:lnTo>
                  <a:pt x="64227" y="7364"/>
                </a:lnTo>
                <a:lnTo>
                  <a:pt x="63511" y="8386"/>
                </a:lnTo>
                <a:lnTo>
                  <a:pt x="63511" y="8386"/>
                </a:lnTo>
                <a:lnTo>
                  <a:pt x="64534" y="8182"/>
                </a:lnTo>
                <a:lnTo>
                  <a:pt x="64739" y="7773"/>
                </a:lnTo>
                <a:lnTo>
                  <a:pt x="65352" y="7773"/>
                </a:lnTo>
                <a:lnTo>
                  <a:pt x="68011" y="6852"/>
                </a:lnTo>
                <a:close/>
                <a:moveTo>
                  <a:pt x="216716" y="8182"/>
                </a:moveTo>
                <a:lnTo>
                  <a:pt x="217227" y="8489"/>
                </a:lnTo>
                <a:lnTo>
                  <a:pt x="217330" y="8182"/>
                </a:lnTo>
                <a:close/>
                <a:moveTo>
                  <a:pt x="62080" y="6852"/>
                </a:moveTo>
                <a:lnTo>
                  <a:pt x="60852" y="7159"/>
                </a:lnTo>
                <a:lnTo>
                  <a:pt x="61568" y="7364"/>
                </a:lnTo>
                <a:lnTo>
                  <a:pt x="61057" y="7466"/>
                </a:lnTo>
                <a:lnTo>
                  <a:pt x="61057" y="7568"/>
                </a:lnTo>
                <a:lnTo>
                  <a:pt x="60341" y="7773"/>
                </a:lnTo>
                <a:lnTo>
                  <a:pt x="60034" y="7466"/>
                </a:lnTo>
                <a:lnTo>
                  <a:pt x="59420" y="7773"/>
                </a:lnTo>
                <a:lnTo>
                  <a:pt x="59727" y="8182"/>
                </a:lnTo>
                <a:lnTo>
                  <a:pt x="60136" y="8284"/>
                </a:lnTo>
                <a:lnTo>
                  <a:pt x="60443" y="8898"/>
                </a:lnTo>
                <a:lnTo>
                  <a:pt x="61159" y="8898"/>
                </a:lnTo>
                <a:lnTo>
                  <a:pt x="61364" y="8489"/>
                </a:lnTo>
                <a:lnTo>
                  <a:pt x="62182" y="8591"/>
                </a:lnTo>
                <a:lnTo>
                  <a:pt x="63205" y="7773"/>
                </a:lnTo>
                <a:lnTo>
                  <a:pt x="62795" y="7875"/>
                </a:lnTo>
                <a:lnTo>
                  <a:pt x="62795" y="7670"/>
                </a:lnTo>
                <a:lnTo>
                  <a:pt x="62898" y="7670"/>
                </a:lnTo>
                <a:lnTo>
                  <a:pt x="62182" y="7568"/>
                </a:lnTo>
                <a:lnTo>
                  <a:pt x="63409" y="7261"/>
                </a:lnTo>
                <a:lnTo>
                  <a:pt x="63205" y="7159"/>
                </a:lnTo>
                <a:lnTo>
                  <a:pt x="63511" y="6852"/>
                </a:lnTo>
                <a:close/>
                <a:moveTo>
                  <a:pt x="47250" y="6443"/>
                </a:moveTo>
                <a:lnTo>
                  <a:pt x="47148" y="6852"/>
                </a:lnTo>
                <a:lnTo>
                  <a:pt x="43977" y="8386"/>
                </a:lnTo>
                <a:lnTo>
                  <a:pt x="44284" y="8386"/>
                </a:lnTo>
                <a:lnTo>
                  <a:pt x="44898" y="8693"/>
                </a:lnTo>
                <a:lnTo>
                  <a:pt x="44795" y="9102"/>
                </a:lnTo>
                <a:lnTo>
                  <a:pt x="44795" y="9102"/>
                </a:lnTo>
                <a:lnTo>
                  <a:pt x="51955" y="7159"/>
                </a:lnTo>
                <a:lnTo>
                  <a:pt x="51545" y="6545"/>
                </a:lnTo>
                <a:lnTo>
                  <a:pt x="50318" y="6750"/>
                </a:lnTo>
                <a:lnTo>
                  <a:pt x="50420" y="6545"/>
                </a:lnTo>
                <a:lnTo>
                  <a:pt x="50011" y="6648"/>
                </a:lnTo>
                <a:lnTo>
                  <a:pt x="50216" y="6545"/>
                </a:lnTo>
                <a:lnTo>
                  <a:pt x="47250" y="6443"/>
                </a:lnTo>
                <a:close/>
                <a:moveTo>
                  <a:pt x="158625" y="7261"/>
                </a:moveTo>
                <a:lnTo>
                  <a:pt x="157602" y="7875"/>
                </a:lnTo>
                <a:lnTo>
                  <a:pt x="157500" y="8182"/>
                </a:lnTo>
                <a:lnTo>
                  <a:pt x="156989" y="8284"/>
                </a:lnTo>
                <a:lnTo>
                  <a:pt x="159034" y="9102"/>
                </a:lnTo>
                <a:lnTo>
                  <a:pt x="158830" y="9102"/>
                </a:lnTo>
                <a:lnTo>
                  <a:pt x="158830" y="9205"/>
                </a:lnTo>
                <a:lnTo>
                  <a:pt x="158727" y="9205"/>
                </a:lnTo>
                <a:lnTo>
                  <a:pt x="158727" y="9307"/>
                </a:lnTo>
                <a:lnTo>
                  <a:pt x="158625" y="9307"/>
                </a:lnTo>
                <a:lnTo>
                  <a:pt x="160773" y="9614"/>
                </a:lnTo>
                <a:lnTo>
                  <a:pt x="160773" y="9614"/>
                </a:lnTo>
                <a:lnTo>
                  <a:pt x="160568" y="9511"/>
                </a:lnTo>
                <a:lnTo>
                  <a:pt x="161489" y="9511"/>
                </a:lnTo>
                <a:lnTo>
                  <a:pt x="159239" y="8080"/>
                </a:lnTo>
                <a:lnTo>
                  <a:pt x="159341" y="7773"/>
                </a:lnTo>
                <a:lnTo>
                  <a:pt x="159545" y="7670"/>
                </a:lnTo>
                <a:lnTo>
                  <a:pt x="159545" y="7466"/>
                </a:lnTo>
                <a:lnTo>
                  <a:pt x="158625" y="7261"/>
                </a:lnTo>
                <a:close/>
                <a:moveTo>
                  <a:pt x="18920" y="9818"/>
                </a:moveTo>
                <a:lnTo>
                  <a:pt x="18511" y="9920"/>
                </a:lnTo>
                <a:lnTo>
                  <a:pt x="18511" y="9920"/>
                </a:lnTo>
                <a:lnTo>
                  <a:pt x="18637" y="9901"/>
                </a:lnTo>
                <a:lnTo>
                  <a:pt x="18637" y="9901"/>
                </a:lnTo>
                <a:lnTo>
                  <a:pt x="18920" y="9818"/>
                </a:lnTo>
                <a:close/>
                <a:moveTo>
                  <a:pt x="137352" y="10125"/>
                </a:moveTo>
                <a:lnTo>
                  <a:pt x="137352" y="10125"/>
                </a:lnTo>
                <a:lnTo>
                  <a:pt x="137352" y="10125"/>
                </a:lnTo>
                <a:close/>
                <a:moveTo>
                  <a:pt x="88977" y="9818"/>
                </a:moveTo>
                <a:lnTo>
                  <a:pt x="88670" y="10125"/>
                </a:lnTo>
                <a:lnTo>
                  <a:pt x="88466" y="10125"/>
                </a:lnTo>
                <a:lnTo>
                  <a:pt x="88364" y="10432"/>
                </a:lnTo>
                <a:lnTo>
                  <a:pt x="88875" y="10534"/>
                </a:lnTo>
                <a:lnTo>
                  <a:pt x="88568" y="10636"/>
                </a:lnTo>
                <a:lnTo>
                  <a:pt x="89489" y="10636"/>
                </a:lnTo>
                <a:lnTo>
                  <a:pt x="90000" y="10227"/>
                </a:lnTo>
                <a:lnTo>
                  <a:pt x="88977" y="9818"/>
                </a:lnTo>
                <a:close/>
                <a:moveTo>
                  <a:pt x="52466" y="7261"/>
                </a:moveTo>
                <a:lnTo>
                  <a:pt x="48170" y="8591"/>
                </a:lnTo>
                <a:lnTo>
                  <a:pt x="48784" y="8693"/>
                </a:lnTo>
                <a:lnTo>
                  <a:pt x="48375" y="8898"/>
                </a:lnTo>
                <a:lnTo>
                  <a:pt x="50216" y="8795"/>
                </a:lnTo>
                <a:lnTo>
                  <a:pt x="50216" y="8795"/>
                </a:lnTo>
                <a:lnTo>
                  <a:pt x="49705" y="8898"/>
                </a:lnTo>
                <a:lnTo>
                  <a:pt x="49807" y="8898"/>
                </a:lnTo>
                <a:lnTo>
                  <a:pt x="47761" y="9307"/>
                </a:lnTo>
                <a:lnTo>
                  <a:pt x="51545" y="9818"/>
                </a:lnTo>
                <a:lnTo>
                  <a:pt x="48273" y="9920"/>
                </a:lnTo>
                <a:lnTo>
                  <a:pt x="47557" y="10534"/>
                </a:lnTo>
                <a:lnTo>
                  <a:pt x="49193" y="10739"/>
                </a:lnTo>
                <a:lnTo>
                  <a:pt x="48989" y="11352"/>
                </a:lnTo>
                <a:lnTo>
                  <a:pt x="54102" y="10534"/>
                </a:lnTo>
                <a:lnTo>
                  <a:pt x="54102" y="10739"/>
                </a:lnTo>
                <a:lnTo>
                  <a:pt x="54818" y="10841"/>
                </a:lnTo>
                <a:lnTo>
                  <a:pt x="54614" y="10943"/>
                </a:lnTo>
                <a:lnTo>
                  <a:pt x="56148" y="11045"/>
                </a:lnTo>
                <a:lnTo>
                  <a:pt x="57170" y="10534"/>
                </a:lnTo>
                <a:lnTo>
                  <a:pt x="56250" y="10739"/>
                </a:lnTo>
                <a:lnTo>
                  <a:pt x="56455" y="10534"/>
                </a:lnTo>
                <a:lnTo>
                  <a:pt x="56352" y="10432"/>
                </a:lnTo>
                <a:lnTo>
                  <a:pt x="58295" y="10023"/>
                </a:lnTo>
                <a:lnTo>
                  <a:pt x="57989" y="9920"/>
                </a:lnTo>
                <a:lnTo>
                  <a:pt x="57989" y="9818"/>
                </a:lnTo>
                <a:lnTo>
                  <a:pt x="56864" y="9409"/>
                </a:lnTo>
                <a:lnTo>
                  <a:pt x="57682" y="7670"/>
                </a:lnTo>
                <a:lnTo>
                  <a:pt x="56455" y="7364"/>
                </a:lnTo>
                <a:lnTo>
                  <a:pt x="55739" y="8489"/>
                </a:lnTo>
                <a:lnTo>
                  <a:pt x="55023" y="8693"/>
                </a:lnTo>
                <a:lnTo>
                  <a:pt x="55023" y="8693"/>
                </a:lnTo>
                <a:lnTo>
                  <a:pt x="55227" y="7875"/>
                </a:lnTo>
                <a:lnTo>
                  <a:pt x="54614" y="7773"/>
                </a:lnTo>
                <a:lnTo>
                  <a:pt x="53591" y="8080"/>
                </a:lnTo>
                <a:lnTo>
                  <a:pt x="53693" y="7977"/>
                </a:lnTo>
                <a:lnTo>
                  <a:pt x="53182" y="8080"/>
                </a:lnTo>
                <a:lnTo>
                  <a:pt x="53182" y="8080"/>
                </a:lnTo>
                <a:lnTo>
                  <a:pt x="53898" y="7773"/>
                </a:lnTo>
                <a:lnTo>
                  <a:pt x="51750" y="7875"/>
                </a:lnTo>
                <a:lnTo>
                  <a:pt x="52466" y="7261"/>
                </a:lnTo>
                <a:close/>
                <a:moveTo>
                  <a:pt x="60341" y="10330"/>
                </a:moveTo>
                <a:lnTo>
                  <a:pt x="58602" y="10841"/>
                </a:lnTo>
                <a:lnTo>
                  <a:pt x="59114" y="11148"/>
                </a:lnTo>
                <a:lnTo>
                  <a:pt x="60136" y="11352"/>
                </a:lnTo>
                <a:lnTo>
                  <a:pt x="61159" y="11045"/>
                </a:lnTo>
                <a:lnTo>
                  <a:pt x="60239" y="10432"/>
                </a:lnTo>
                <a:lnTo>
                  <a:pt x="60341" y="10330"/>
                </a:lnTo>
                <a:close/>
                <a:moveTo>
                  <a:pt x="175193" y="11250"/>
                </a:moveTo>
                <a:lnTo>
                  <a:pt x="176114" y="11557"/>
                </a:lnTo>
                <a:lnTo>
                  <a:pt x="176114" y="12068"/>
                </a:lnTo>
                <a:lnTo>
                  <a:pt x="177136" y="12170"/>
                </a:lnTo>
                <a:lnTo>
                  <a:pt x="177136" y="12170"/>
                </a:lnTo>
                <a:lnTo>
                  <a:pt x="176011" y="12068"/>
                </a:lnTo>
                <a:lnTo>
                  <a:pt x="175193" y="11250"/>
                </a:lnTo>
                <a:close/>
                <a:moveTo>
                  <a:pt x="73023" y="11557"/>
                </a:moveTo>
                <a:lnTo>
                  <a:pt x="72307" y="12375"/>
                </a:lnTo>
                <a:lnTo>
                  <a:pt x="73432" y="12375"/>
                </a:lnTo>
                <a:lnTo>
                  <a:pt x="74148" y="11659"/>
                </a:lnTo>
                <a:lnTo>
                  <a:pt x="73023" y="11557"/>
                </a:lnTo>
                <a:close/>
                <a:moveTo>
                  <a:pt x="108409" y="13295"/>
                </a:moveTo>
                <a:lnTo>
                  <a:pt x="108716" y="13398"/>
                </a:lnTo>
                <a:lnTo>
                  <a:pt x="108818" y="13398"/>
                </a:lnTo>
                <a:lnTo>
                  <a:pt x="108409" y="13295"/>
                </a:lnTo>
                <a:close/>
                <a:moveTo>
                  <a:pt x="9205" y="13807"/>
                </a:moveTo>
                <a:lnTo>
                  <a:pt x="9102" y="13909"/>
                </a:lnTo>
                <a:lnTo>
                  <a:pt x="9205" y="13909"/>
                </a:lnTo>
                <a:lnTo>
                  <a:pt x="9205" y="13807"/>
                </a:lnTo>
                <a:close/>
                <a:moveTo>
                  <a:pt x="5420" y="11045"/>
                </a:moveTo>
                <a:lnTo>
                  <a:pt x="0" y="14420"/>
                </a:lnTo>
                <a:lnTo>
                  <a:pt x="511" y="14318"/>
                </a:lnTo>
                <a:lnTo>
                  <a:pt x="1227" y="13909"/>
                </a:lnTo>
                <a:lnTo>
                  <a:pt x="1227" y="13705"/>
                </a:lnTo>
                <a:lnTo>
                  <a:pt x="1739" y="13398"/>
                </a:lnTo>
                <a:lnTo>
                  <a:pt x="1636" y="13500"/>
                </a:lnTo>
                <a:lnTo>
                  <a:pt x="2352" y="13295"/>
                </a:lnTo>
                <a:lnTo>
                  <a:pt x="2148" y="13398"/>
                </a:lnTo>
                <a:lnTo>
                  <a:pt x="2761" y="13193"/>
                </a:lnTo>
                <a:lnTo>
                  <a:pt x="2761" y="13193"/>
                </a:lnTo>
                <a:lnTo>
                  <a:pt x="1636" y="14011"/>
                </a:lnTo>
                <a:lnTo>
                  <a:pt x="3273" y="14114"/>
                </a:lnTo>
                <a:lnTo>
                  <a:pt x="3068" y="14625"/>
                </a:lnTo>
                <a:lnTo>
                  <a:pt x="3375" y="15034"/>
                </a:lnTo>
                <a:lnTo>
                  <a:pt x="3989" y="14932"/>
                </a:lnTo>
                <a:lnTo>
                  <a:pt x="3682" y="15136"/>
                </a:lnTo>
                <a:lnTo>
                  <a:pt x="4295" y="14932"/>
                </a:lnTo>
                <a:lnTo>
                  <a:pt x="4193" y="15034"/>
                </a:lnTo>
                <a:lnTo>
                  <a:pt x="4193" y="15034"/>
                </a:lnTo>
                <a:lnTo>
                  <a:pt x="4602" y="14727"/>
                </a:lnTo>
                <a:lnTo>
                  <a:pt x="4500" y="14625"/>
                </a:lnTo>
                <a:lnTo>
                  <a:pt x="5523" y="14318"/>
                </a:lnTo>
                <a:lnTo>
                  <a:pt x="5318" y="14318"/>
                </a:lnTo>
                <a:lnTo>
                  <a:pt x="5830" y="14114"/>
                </a:lnTo>
                <a:lnTo>
                  <a:pt x="5727" y="14114"/>
                </a:lnTo>
                <a:lnTo>
                  <a:pt x="5727" y="13909"/>
                </a:lnTo>
                <a:lnTo>
                  <a:pt x="6136" y="14011"/>
                </a:lnTo>
                <a:lnTo>
                  <a:pt x="6750" y="14011"/>
                </a:lnTo>
                <a:lnTo>
                  <a:pt x="6852" y="13807"/>
                </a:lnTo>
                <a:lnTo>
                  <a:pt x="7159" y="13909"/>
                </a:lnTo>
                <a:lnTo>
                  <a:pt x="8386" y="13500"/>
                </a:lnTo>
                <a:lnTo>
                  <a:pt x="8080" y="13398"/>
                </a:lnTo>
                <a:lnTo>
                  <a:pt x="7977" y="13398"/>
                </a:lnTo>
                <a:lnTo>
                  <a:pt x="8080" y="13193"/>
                </a:lnTo>
                <a:lnTo>
                  <a:pt x="8080" y="12886"/>
                </a:lnTo>
                <a:lnTo>
                  <a:pt x="7364" y="12682"/>
                </a:lnTo>
                <a:lnTo>
                  <a:pt x="7364" y="12682"/>
                </a:lnTo>
                <a:lnTo>
                  <a:pt x="7568" y="12784"/>
                </a:lnTo>
                <a:lnTo>
                  <a:pt x="6852" y="12886"/>
                </a:lnTo>
                <a:lnTo>
                  <a:pt x="7261" y="12682"/>
                </a:lnTo>
                <a:lnTo>
                  <a:pt x="6341" y="12682"/>
                </a:lnTo>
                <a:lnTo>
                  <a:pt x="6034" y="12989"/>
                </a:lnTo>
                <a:lnTo>
                  <a:pt x="6034" y="13193"/>
                </a:lnTo>
                <a:lnTo>
                  <a:pt x="5625" y="13398"/>
                </a:lnTo>
                <a:lnTo>
                  <a:pt x="5625" y="13398"/>
                </a:lnTo>
                <a:lnTo>
                  <a:pt x="5932" y="13193"/>
                </a:lnTo>
                <a:lnTo>
                  <a:pt x="5523" y="13295"/>
                </a:lnTo>
                <a:lnTo>
                  <a:pt x="5523" y="13091"/>
                </a:lnTo>
                <a:lnTo>
                  <a:pt x="6545" y="12375"/>
                </a:lnTo>
                <a:lnTo>
                  <a:pt x="6136" y="12375"/>
                </a:lnTo>
                <a:lnTo>
                  <a:pt x="6648" y="12068"/>
                </a:lnTo>
                <a:lnTo>
                  <a:pt x="5830" y="11659"/>
                </a:lnTo>
                <a:lnTo>
                  <a:pt x="5932" y="11557"/>
                </a:lnTo>
                <a:lnTo>
                  <a:pt x="5727" y="11352"/>
                </a:lnTo>
                <a:lnTo>
                  <a:pt x="5523" y="11557"/>
                </a:lnTo>
                <a:lnTo>
                  <a:pt x="5523" y="11352"/>
                </a:lnTo>
                <a:lnTo>
                  <a:pt x="5625" y="11250"/>
                </a:lnTo>
                <a:lnTo>
                  <a:pt x="5420" y="11045"/>
                </a:lnTo>
                <a:close/>
                <a:moveTo>
                  <a:pt x="113011" y="13193"/>
                </a:moveTo>
                <a:lnTo>
                  <a:pt x="112807" y="13398"/>
                </a:lnTo>
                <a:lnTo>
                  <a:pt x="112500" y="13398"/>
                </a:lnTo>
                <a:lnTo>
                  <a:pt x="112193" y="13602"/>
                </a:lnTo>
                <a:lnTo>
                  <a:pt x="111682" y="13500"/>
                </a:lnTo>
                <a:lnTo>
                  <a:pt x="111682" y="13500"/>
                </a:lnTo>
                <a:lnTo>
                  <a:pt x="111784" y="13807"/>
                </a:lnTo>
                <a:lnTo>
                  <a:pt x="111170" y="13500"/>
                </a:lnTo>
                <a:lnTo>
                  <a:pt x="110864" y="13500"/>
                </a:lnTo>
                <a:lnTo>
                  <a:pt x="110864" y="13807"/>
                </a:lnTo>
                <a:lnTo>
                  <a:pt x="110250" y="13602"/>
                </a:lnTo>
                <a:lnTo>
                  <a:pt x="110148" y="14011"/>
                </a:lnTo>
                <a:lnTo>
                  <a:pt x="109739" y="14011"/>
                </a:lnTo>
                <a:lnTo>
                  <a:pt x="109636" y="14216"/>
                </a:lnTo>
                <a:lnTo>
                  <a:pt x="109432" y="14114"/>
                </a:lnTo>
                <a:lnTo>
                  <a:pt x="109534" y="14011"/>
                </a:lnTo>
                <a:lnTo>
                  <a:pt x="109330" y="13807"/>
                </a:lnTo>
                <a:lnTo>
                  <a:pt x="109534" y="13602"/>
                </a:lnTo>
                <a:lnTo>
                  <a:pt x="108716" y="13398"/>
                </a:lnTo>
                <a:lnTo>
                  <a:pt x="108511" y="13398"/>
                </a:lnTo>
                <a:lnTo>
                  <a:pt x="108716" y="13705"/>
                </a:lnTo>
                <a:lnTo>
                  <a:pt x="108102" y="13500"/>
                </a:lnTo>
                <a:lnTo>
                  <a:pt x="108102" y="13500"/>
                </a:lnTo>
                <a:lnTo>
                  <a:pt x="108205" y="13602"/>
                </a:lnTo>
                <a:lnTo>
                  <a:pt x="108102" y="13705"/>
                </a:lnTo>
                <a:lnTo>
                  <a:pt x="107898" y="13705"/>
                </a:lnTo>
                <a:lnTo>
                  <a:pt x="108205" y="13807"/>
                </a:lnTo>
                <a:lnTo>
                  <a:pt x="107693" y="13807"/>
                </a:lnTo>
                <a:lnTo>
                  <a:pt x="107795" y="14011"/>
                </a:lnTo>
                <a:lnTo>
                  <a:pt x="107386" y="14011"/>
                </a:lnTo>
                <a:lnTo>
                  <a:pt x="109125" y="14114"/>
                </a:lnTo>
                <a:lnTo>
                  <a:pt x="108614" y="14318"/>
                </a:lnTo>
                <a:lnTo>
                  <a:pt x="109125" y="14318"/>
                </a:lnTo>
                <a:lnTo>
                  <a:pt x="109125" y="14420"/>
                </a:lnTo>
                <a:lnTo>
                  <a:pt x="107898" y="14523"/>
                </a:lnTo>
                <a:lnTo>
                  <a:pt x="107795" y="14727"/>
                </a:lnTo>
                <a:lnTo>
                  <a:pt x="109227" y="14830"/>
                </a:lnTo>
                <a:lnTo>
                  <a:pt x="108818" y="15136"/>
                </a:lnTo>
                <a:lnTo>
                  <a:pt x="109227" y="15034"/>
                </a:lnTo>
                <a:lnTo>
                  <a:pt x="108307" y="15341"/>
                </a:lnTo>
                <a:lnTo>
                  <a:pt x="108716" y="15545"/>
                </a:lnTo>
                <a:lnTo>
                  <a:pt x="109432" y="15443"/>
                </a:lnTo>
                <a:lnTo>
                  <a:pt x="111375" y="15852"/>
                </a:lnTo>
                <a:lnTo>
                  <a:pt x="114648" y="14625"/>
                </a:lnTo>
                <a:lnTo>
                  <a:pt x="114648" y="14216"/>
                </a:lnTo>
                <a:lnTo>
                  <a:pt x="114034" y="13807"/>
                </a:lnTo>
                <a:lnTo>
                  <a:pt x="113830" y="13500"/>
                </a:lnTo>
                <a:lnTo>
                  <a:pt x="114239" y="13295"/>
                </a:lnTo>
                <a:lnTo>
                  <a:pt x="113011" y="13193"/>
                </a:lnTo>
                <a:close/>
                <a:moveTo>
                  <a:pt x="65557" y="13705"/>
                </a:moveTo>
                <a:lnTo>
                  <a:pt x="63102" y="15750"/>
                </a:lnTo>
                <a:lnTo>
                  <a:pt x="63818" y="15750"/>
                </a:lnTo>
                <a:lnTo>
                  <a:pt x="64023" y="16159"/>
                </a:lnTo>
                <a:lnTo>
                  <a:pt x="66309" y="15364"/>
                </a:lnTo>
                <a:lnTo>
                  <a:pt x="66309" y="15364"/>
                </a:lnTo>
                <a:lnTo>
                  <a:pt x="67091" y="15852"/>
                </a:lnTo>
                <a:lnTo>
                  <a:pt x="68114" y="15545"/>
                </a:lnTo>
                <a:lnTo>
                  <a:pt x="67091" y="15443"/>
                </a:lnTo>
                <a:lnTo>
                  <a:pt x="67295" y="14830"/>
                </a:lnTo>
                <a:lnTo>
                  <a:pt x="65659" y="14011"/>
                </a:lnTo>
                <a:lnTo>
                  <a:pt x="65557" y="13705"/>
                </a:lnTo>
                <a:close/>
                <a:moveTo>
                  <a:pt x="128864" y="16773"/>
                </a:moveTo>
                <a:lnTo>
                  <a:pt x="128455" y="16875"/>
                </a:lnTo>
                <a:lnTo>
                  <a:pt x="128455" y="16875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8864" y="16773"/>
                </a:lnTo>
                <a:close/>
                <a:moveTo>
                  <a:pt x="73227" y="6955"/>
                </a:moveTo>
                <a:lnTo>
                  <a:pt x="70773" y="7364"/>
                </a:lnTo>
                <a:lnTo>
                  <a:pt x="71080" y="7670"/>
                </a:lnTo>
                <a:lnTo>
                  <a:pt x="70159" y="7773"/>
                </a:lnTo>
                <a:lnTo>
                  <a:pt x="70466" y="8080"/>
                </a:lnTo>
                <a:lnTo>
                  <a:pt x="70466" y="8386"/>
                </a:lnTo>
                <a:lnTo>
                  <a:pt x="69443" y="8386"/>
                </a:lnTo>
                <a:lnTo>
                  <a:pt x="69955" y="8693"/>
                </a:lnTo>
                <a:lnTo>
                  <a:pt x="69545" y="9205"/>
                </a:lnTo>
                <a:lnTo>
                  <a:pt x="68318" y="9205"/>
                </a:lnTo>
                <a:lnTo>
                  <a:pt x="69545" y="8898"/>
                </a:lnTo>
                <a:lnTo>
                  <a:pt x="69136" y="8489"/>
                </a:lnTo>
                <a:lnTo>
                  <a:pt x="69443" y="7773"/>
                </a:lnTo>
                <a:lnTo>
                  <a:pt x="71284" y="6955"/>
                </a:lnTo>
                <a:lnTo>
                  <a:pt x="71284" y="6955"/>
                </a:lnTo>
                <a:lnTo>
                  <a:pt x="67193" y="8284"/>
                </a:lnTo>
                <a:lnTo>
                  <a:pt x="66682" y="8898"/>
                </a:lnTo>
                <a:lnTo>
                  <a:pt x="67909" y="9205"/>
                </a:lnTo>
                <a:lnTo>
                  <a:pt x="66477" y="9205"/>
                </a:lnTo>
                <a:lnTo>
                  <a:pt x="68114" y="9716"/>
                </a:lnTo>
                <a:lnTo>
                  <a:pt x="67909" y="9920"/>
                </a:lnTo>
                <a:lnTo>
                  <a:pt x="70875" y="10125"/>
                </a:lnTo>
                <a:lnTo>
                  <a:pt x="70875" y="10023"/>
                </a:lnTo>
                <a:lnTo>
                  <a:pt x="72205" y="10227"/>
                </a:lnTo>
                <a:lnTo>
                  <a:pt x="72614" y="9716"/>
                </a:lnTo>
                <a:lnTo>
                  <a:pt x="73534" y="9920"/>
                </a:lnTo>
                <a:lnTo>
                  <a:pt x="73432" y="10227"/>
                </a:lnTo>
                <a:lnTo>
                  <a:pt x="73841" y="10330"/>
                </a:lnTo>
                <a:lnTo>
                  <a:pt x="73636" y="10432"/>
                </a:lnTo>
                <a:lnTo>
                  <a:pt x="74148" y="10330"/>
                </a:lnTo>
                <a:lnTo>
                  <a:pt x="74250" y="10739"/>
                </a:lnTo>
                <a:lnTo>
                  <a:pt x="73432" y="11148"/>
                </a:lnTo>
                <a:lnTo>
                  <a:pt x="74685" y="10969"/>
                </a:lnTo>
                <a:lnTo>
                  <a:pt x="74761" y="11045"/>
                </a:lnTo>
                <a:lnTo>
                  <a:pt x="74557" y="11148"/>
                </a:lnTo>
                <a:lnTo>
                  <a:pt x="75375" y="11557"/>
                </a:lnTo>
                <a:lnTo>
                  <a:pt x="75477" y="12273"/>
                </a:lnTo>
                <a:lnTo>
                  <a:pt x="73534" y="13398"/>
                </a:lnTo>
                <a:lnTo>
                  <a:pt x="73636" y="13807"/>
                </a:lnTo>
                <a:lnTo>
                  <a:pt x="72000" y="14216"/>
                </a:lnTo>
                <a:lnTo>
                  <a:pt x="72000" y="14318"/>
                </a:lnTo>
                <a:lnTo>
                  <a:pt x="72000" y="14420"/>
                </a:lnTo>
                <a:lnTo>
                  <a:pt x="71898" y="14625"/>
                </a:lnTo>
                <a:lnTo>
                  <a:pt x="72000" y="14318"/>
                </a:lnTo>
                <a:lnTo>
                  <a:pt x="71080" y="14114"/>
                </a:lnTo>
                <a:lnTo>
                  <a:pt x="70057" y="14727"/>
                </a:lnTo>
                <a:lnTo>
                  <a:pt x="70977" y="15136"/>
                </a:lnTo>
                <a:lnTo>
                  <a:pt x="72307" y="14727"/>
                </a:lnTo>
                <a:lnTo>
                  <a:pt x="72818" y="14830"/>
                </a:lnTo>
                <a:lnTo>
                  <a:pt x="72716" y="15034"/>
                </a:lnTo>
                <a:lnTo>
                  <a:pt x="72716" y="15034"/>
                </a:lnTo>
                <a:lnTo>
                  <a:pt x="73330" y="14830"/>
                </a:lnTo>
                <a:lnTo>
                  <a:pt x="73125" y="15034"/>
                </a:lnTo>
                <a:lnTo>
                  <a:pt x="73739" y="15545"/>
                </a:lnTo>
                <a:lnTo>
                  <a:pt x="73636" y="15648"/>
                </a:lnTo>
                <a:lnTo>
                  <a:pt x="74148" y="15750"/>
                </a:lnTo>
                <a:lnTo>
                  <a:pt x="73636" y="15955"/>
                </a:lnTo>
                <a:lnTo>
                  <a:pt x="74250" y="16261"/>
                </a:lnTo>
                <a:lnTo>
                  <a:pt x="74045" y="16364"/>
                </a:lnTo>
                <a:lnTo>
                  <a:pt x="76909" y="17386"/>
                </a:lnTo>
                <a:lnTo>
                  <a:pt x="77318" y="17080"/>
                </a:lnTo>
                <a:lnTo>
                  <a:pt x="76398" y="16364"/>
                </a:lnTo>
                <a:lnTo>
                  <a:pt x="76500" y="16261"/>
                </a:lnTo>
                <a:lnTo>
                  <a:pt x="75989" y="15648"/>
                </a:lnTo>
                <a:lnTo>
                  <a:pt x="76705" y="15648"/>
                </a:lnTo>
                <a:lnTo>
                  <a:pt x="78034" y="16568"/>
                </a:lnTo>
                <a:lnTo>
                  <a:pt x="78239" y="16364"/>
                </a:lnTo>
                <a:lnTo>
                  <a:pt x="78545" y="16364"/>
                </a:lnTo>
                <a:lnTo>
                  <a:pt x="78545" y="15648"/>
                </a:lnTo>
                <a:lnTo>
                  <a:pt x="78955" y="15955"/>
                </a:lnTo>
                <a:lnTo>
                  <a:pt x="78955" y="15443"/>
                </a:lnTo>
                <a:lnTo>
                  <a:pt x="79057" y="15341"/>
                </a:lnTo>
                <a:lnTo>
                  <a:pt x="78750" y="15341"/>
                </a:lnTo>
                <a:lnTo>
                  <a:pt x="78545" y="15136"/>
                </a:lnTo>
                <a:lnTo>
                  <a:pt x="78955" y="14932"/>
                </a:lnTo>
                <a:lnTo>
                  <a:pt x="78648" y="14932"/>
                </a:lnTo>
                <a:lnTo>
                  <a:pt x="78955" y="14830"/>
                </a:lnTo>
                <a:lnTo>
                  <a:pt x="78648" y="14625"/>
                </a:lnTo>
                <a:lnTo>
                  <a:pt x="78034" y="14625"/>
                </a:lnTo>
                <a:lnTo>
                  <a:pt x="77830" y="14216"/>
                </a:lnTo>
                <a:lnTo>
                  <a:pt x="78034" y="14114"/>
                </a:lnTo>
                <a:lnTo>
                  <a:pt x="77523" y="14011"/>
                </a:lnTo>
                <a:lnTo>
                  <a:pt x="77727" y="13807"/>
                </a:lnTo>
                <a:lnTo>
                  <a:pt x="77318" y="13398"/>
                </a:lnTo>
                <a:lnTo>
                  <a:pt x="78341" y="13602"/>
                </a:lnTo>
                <a:lnTo>
                  <a:pt x="78136" y="13193"/>
                </a:lnTo>
                <a:lnTo>
                  <a:pt x="78545" y="13091"/>
                </a:lnTo>
                <a:lnTo>
                  <a:pt x="79466" y="13398"/>
                </a:lnTo>
                <a:lnTo>
                  <a:pt x="79159" y="13602"/>
                </a:lnTo>
                <a:lnTo>
                  <a:pt x="79159" y="13602"/>
                </a:lnTo>
                <a:lnTo>
                  <a:pt x="80284" y="13295"/>
                </a:lnTo>
                <a:lnTo>
                  <a:pt x="79466" y="13909"/>
                </a:lnTo>
                <a:lnTo>
                  <a:pt x="79568" y="14318"/>
                </a:lnTo>
                <a:lnTo>
                  <a:pt x="79977" y="14114"/>
                </a:lnTo>
                <a:lnTo>
                  <a:pt x="80182" y="14420"/>
                </a:lnTo>
                <a:lnTo>
                  <a:pt x="80489" y="14420"/>
                </a:lnTo>
                <a:lnTo>
                  <a:pt x="80693" y="13909"/>
                </a:lnTo>
                <a:lnTo>
                  <a:pt x="80489" y="13909"/>
                </a:lnTo>
                <a:lnTo>
                  <a:pt x="81818" y="13602"/>
                </a:lnTo>
                <a:lnTo>
                  <a:pt x="81511" y="13398"/>
                </a:lnTo>
                <a:lnTo>
                  <a:pt x="81716" y="13295"/>
                </a:lnTo>
                <a:lnTo>
                  <a:pt x="81614" y="13193"/>
                </a:lnTo>
                <a:lnTo>
                  <a:pt x="82023" y="13295"/>
                </a:lnTo>
                <a:lnTo>
                  <a:pt x="82023" y="12989"/>
                </a:lnTo>
                <a:lnTo>
                  <a:pt x="82227" y="12989"/>
                </a:lnTo>
                <a:lnTo>
                  <a:pt x="82227" y="12682"/>
                </a:lnTo>
                <a:lnTo>
                  <a:pt x="81000" y="12886"/>
                </a:lnTo>
                <a:lnTo>
                  <a:pt x="81716" y="12477"/>
                </a:lnTo>
                <a:lnTo>
                  <a:pt x="80591" y="12375"/>
                </a:lnTo>
                <a:lnTo>
                  <a:pt x="81307" y="12170"/>
                </a:lnTo>
                <a:lnTo>
                  <a:pt x="80591" y="11966"/>
                </a:lnTo>
                <a:lnTo>
                  <a:pt x="80795" y="11864"/>
                </a:lnTo>
                <a:lnTo>
                  <a:pt x="80284" y="12068"/>
                </a:lnTo>
                <a:lnTo>
                  <a:pt x="80386" y="11864"/>
                </a:lnTo>
                <a:lnTo>
                  <a:pt x="80080" y="11864"/>
                </a:lnTo>
                <a:lnTo>
                  <a:pt x="80182" y="11761"/>
                </a:lnTo>
                <a:lnTo>
                  <a:pt x="79670" y="11966"/>
                </a:lnTo>
                <a:lnTo>
                  <a:pt x="80080" y="11557"/>
                </a:lnTo>
                <a:lnTo>
                  <a:pt x="79670" y="11761"/>
                </a:lnTo>
                <a:lnTo>
                  <a:pt x="79466" y="11761"/>
                </a:lnTo>
                <a:lnTo>
                  <a:pt x="79568" y="11557"/>
                </a:lnTo>
                <a:lnTo>
                  <a:pt x="79773" y="11455"/>
                </a:lnTo>
                <a:lnTo>
                  <a:pt x="79057" y="11352"/>
                </a:lnTo>
                <a:lnTo>
                  <a:pt x="78955" y="11148"/>
                </a:lnTo>
                <a:lnTo>
                  <a:pt x="78239" y="11045"/>
                </a:lnTo>
                <a:lnTo>
                  <a:pt x="79466" y="10943"/>
                </a:lnTo>
                <a:lnTo>
                  <a:pt x="78648" y="10841"/>
                </a:lnTo>
                <a:lnTo>
                  <a:pt x="80284" y="10739"/>
                </a:lnTo>
                <a:lnTo>
                  <a:pt x="78648" y="10534"/>
                </a:lnTo>
                <a:lnTo>
                  <a:pt x="80080" y="10330"/>
                </a:lnTo>
                <a:lnTo>
                  <a:pt x="79670" y="10023"/>
                </a:lnTo>
                <a:lnTo>
                  <a:pt x="79057" y="10125"/>
                </a:lnTo>
                <a:lnTo>
                  <a:pt x="79364" y="9920"/>
                </a:lnTo>
                <a:lnTo>
                  <a:pt x="78443" y="10023"/>
                </a:lnTo>
                <a:lnTo>
                  <a:pt x="79568" y="9716"/>
                </a:lnTo>
                <a:lnTo>
                  <a:pt x="79466" y="9409"/>
                </a:lnTo>
                <a:lnTo>
                  <a:pt x="78750" y="9409"/>
                </a:lnTo>
                <a:lnTo>
                  <a:pt x="77625" y="10023"/>
                </a:lnTo>
                <a:lnTo>
                  <a:pt x="77420" y="9716"/>
                </a:lnTo>
                <a:lnTo>
                  <a:pt x="78545" y="9205"/>
                </a:lnTo>
                <a:lnTo>
                  <a:pt x="77216" y="9409"/>
                </a:lnTo>
                <a:lnTo>
                  <a:pt x="77216" y="9409"/>
                </a:lnTo>
                <a:lnTo>
                  <a:pt x="78341" y="8898"/>
                </a:lnTo>
                <a:lnTo>
                  <a:pt x="76500" y="8898"/>
                </a:lnTo>
                <a:lnTo>
                  <a:pt x="77011" y="8591"/>
                </a:lnTo>
                <a:lnTo>
                  <a:pt x="75886" y="9000"/>
                </a:lnTo>
                <a:lnTo>
                  <a:pt x="76398" y="8693"/>
                </a:lnTo>
                <a:lnTo>
                  <a:pt x="76091" y="8693"/>
                </a:lnTo>
                <a:lnTo>
                  <a:pt x="76807" y="8386"/>
                </a:lnTo>
                <a:lnTo>
                  <a:pt x="76807" y="8386"/>
                </a:lnTo>
                <a:lnTo>
                  <a:pt x="75580" y="8591"/>
                </a:lnTo>
                <a:lnTo>
                  <a:pt x="75580" y="8591"/>
                </a:lnTo>
                <a:lnTo>
                  <a:pt x="76500" y="8182"/>
                </a:lnTo>
                <a:lnTo>
                  <a:pt x="74761" y="7875"/>
                </a:lnTo>
                <a:lnTo>
                  <a:pt x="74761" y="7875"/>
                </a:lnTo>
                <a:lnTo>
                  <a:pt x="74864" y="8182"/>
                </a:lnTo>
                <a:lnTo>
                  <a:pt x="74045" y="8489"/>
                </a:lnTo>
                <a:lnTo>
                  <a:pt x="73739" y="8080"/>
                </a:lnTo>
                <a:lnTo>
                  <a:pt x="72511" y="8489"/>
                </a:lnTo>
                <a:lnTo>
                  <a:pt x="72818" y="8284"/>
                </a:lnTo>
                <a:lnTo>
                  <a:pt x="72716" y="8182"/>
                </a:lnTo>
                <a:lnTo>
                  <a:pt x="73125" y="7977"/>
                </a:lnTo>
                <a:lnTo>
                  <a:pt x="72614" y="8182"/>
                </a:lnTo>
                <a:lnTo>
                  <a:pt x="73534" y="7773"/>
                </a:lnTo>
                <a:lnTo>
                  <a:pt x="73227" y="6955"/>
                </a:lnTo>
                <a:close/>
                <a:moveTo>
                  <a:pt x="103500" y="0"/>
                </a:moveTo>
                <a:lnTo>
                  <a:pt x="103807" y="102"/>
                </a:lnTo>
                <a:lnTo>
                  <a:pt x="99205" y="205"/>
                </a:lnTo>
                <a:lnTo>
                  <a:pt x="101864" y="307"/>
                </a:lnTo>
                <a:lnTo>
                  <a:pt x="99614" y="409"/>
                </a:lnTo>
                <a:lnTo>
                  <a:pt x="100125" y="511"/>
                </a:lnTo>
                <a:lnTo>
                  <a:pt x="99818" y="818"/>
                </a:lnTo>
                <a:lnTo>
                  <a:pt x="97057" y="511"/>
                </a:lnTo>
                <a:lnTo>
                  <a:pt x="97057" y="818"/>
                </a:lnTo>
                <a:lnTo>
                  <a:pt x="94705" y="1023"/>
                </a:lnTo>
                <a:lnTo>
                  <a:pt x="94705" y="614"/>
                </a:lnTo>
                <a:lnTo>
                  <a:pt x="91841" y="818"/>
                </a:lnTo>
                <a:lnTo>
                  <a:pt x="92966" y="1227"/>
                </a:lnTo>
                <a:lnTo>
                  <a:pt x="90716" y="920"/>
                </a:lnTo>
                <a:lnTo>
                  <a:pt x="86625" y="1841"/>
                </a:lnTo>
                <a:lnTo>
                  <a:pt x="86932" y="2148"/>
                </a:lnTo>
                <a:lnTo>
                  <a:pt x="87955" y="2045"/>
                </a:lnTo>
                <a:lnTo>
                  <a:pt x="87955" y="2045"/>
                </a:lnTo>
                <a:lnTo>
                  <a:pt x="81818" y="3477"/>
                </a:lnTo>
                <a:lnTo>
                  <a:pt x="83148" y="3682"/>
                </a:lnTo>
                <a:lnTo>
                  <a:pt x="82841" y="3784"/>
                </a:lnTo>
                <a:lnTo>
                  <a:pt x="85091" y="3989"/>
                </a:lnTo>
                <a:lnTo>
                  <a:pt x="82023" y="4295"/>
                </a:lnTo>
                <a:lnTo>
                  <a:pt x="82125" y="4398"/>
                </a:lnTo>
                <a:lnTo>
                  <a:pt x="82125" y="4500"/>
                </a:lnTo>
                <a:lnTo>
                  <a:pt x="83557" y="4602"/>
                </a:lnTo>
                <a:lnTo>
                  <a:pt x="82534" y="4807"/>
                </a:lnTo>
                <a:lnTo>
                  <a:pt x="88568" y="5318"/>
                </a:lnTo>
                <a:lnTo>
                  <a:pt x="88568" y="5625"/>
                </a:lnTo>
                <a:lnTo>
                  <a:pt x="89489" y="6341"/>
                </a:lnTo>
                <a:lnTo>
                  <a:pt x="88670" y="6648"/>
                </a:lnTo>
                <a:lnTo>
                  <a:pt x="89386" y="6750"/>
                </a:lnTo>
                <a:lnTo>
                  <a:pt x="89182" y="7057"/>
                </a:lnTo>
                <a:lnTo>
                  <a:pt x="89386" y="7466"/>
                </a:lnTo>
                <a:lnTo>
                  <a:pt x="89386" y="7568"/>
                </a:lnTo>
                <a:lnTo>
                  <a:pt x="89591" y="7773"/>
                </a:lnTo>
                <a:lnTo>
                  <a:pt x="88977" y="7977"/>
                </a:lnTo>
                <a:lnTo>
                  <a:pt x="89080" y="8080"/>
                </a:lnTo>
                <a:lnTo>
                  <a:pt x="88773" y="8182"/>
                </a:lnTo>
                <a:lnTo>
                  <a:pt x="88773" y="8182"/>
                </a:lnTo>
                <a:lnTo>
                  <a:pt x="89386" y="8080"/>
                </a:lnTo>
                <a:lnTo>
                  <a:pt x="88568" y="8795"/>
                </a:lnTo>
                <a:lnTo>
                  <a:pt x="90102" y="8489"/>
                </a:lnTo>
                <a:lnTo>
                  <a:pt x="90102" y="8591"/>
                </a:lnTo>
                <a:lnTo>
                  <a:pt x="90205" y="8591"/>
                </a:lnTo>
                <a:lnTo>
                  <a:pt x="90205" y="8693"/>
                </a:lnTo>
                <a:lnTo>
                  <a:pt x="91023" y="8693"/>
                </a:lnTo>
                <a:lnTo>
                  <a:pt x="90000" y="9102"/>
                </a:lnTo>
                <a:lnTo>
                  <a:pt x="91227" y="9205"/>
                </a:lnTo>
                <a:lnTo>
                  <a:pt x="90716" y="9205"/>
                </a:lnTo>
                <a:lnTo>
                  <a:pt x="91023" y="9409"/>
                </a:lnTo>
                <a:lnTo>
                  <a:pt x="91227" y="9716"/>
                </a:lnTo>
                <a:lnTo>
                  <a:pt x="88875" y="9614"/>
                </a:lnTo>
                <a:lnTo>
                  <a:pt x="91330" y="10125"/>
                </a:lnTo>
                <a:lnTo>
                  <a:pt x="90511" y="10739"/>
                </a:lnTo>
                <a:lnTo>
                  <a:pt x="91023" y="10739"/>
                </a:lnTo>
                <a:lnTo>
                  <a:pt x="90511" y="10841"/>
                </a:lnTo>
                <a:lnTo>
                  <a:pt x="90205" y="11148"/>
                </a:lnTo>
                <a:lnTo>
                  <a:pt x="90511" y="11148"/>
                </a:lnTo>
                <a:lnTo>
                  <a:pt x="88568" y="11557"/>
                </a:lnTo>
                <a:lnTo>
                  <a:pt x="90102" y="11455"/>
                </a:lnTo>
                <a:lnTo>
                  <a:pt x="88057" y="12170"/>
                </a:lnTo>
                <a:lnTo>
                  <a:pt x="90102" y="11966"/>
                </a:lnTo>
                <a:lnTo>
                  <a:pt x="89898" y="12068"/>
                </a:lnTo>
                <a:lnTo>
                  <a:pt x="90205" y="12273"/>
                </a:lnTo>
                <a:lnTo>
                  <a:pt x="88261" y="12273"/>
                </a:lnTo>
                <a:lnTo>
                  <a:pt x="87955" y="12784"/>
                </a:lnTo>
                <a:lnTo>
                  <a:pt x="88773" y="12784"/>
                </a:lnTo>
                <a:lnTo>
                  <a:pt x="87648" y="13500"/>
                </a:lnTo>
                <a:lnTo>
                  <a:pt x="89489" y="12784"/>
                </a:lnTo>
                <a:lnTo>
                  <a:pt x="89489" y="12784"/>
                </a:lnTo>
                <a:lnTo>
                  <a:pt x="87750" y="13602"/>
                </a:lnTo>
                <a:lnTo>
                  <a:pt x="87852" y="13602"/>
                </a:lnTo>
                <a:lnTo>
                  <a:pt x="87750" y="14011"/>
                </a:lnTo>
                <a:lnTo>
                  <a:pt x="89182" y="13807"/>
                </a:lnTo>
                <a:lnTo>
                  <a:pt x="88261" y="14114"/>
                </a:lnTo>
                <a:lnTo>
                  <a:pt x="88057" y="15239"/>
                </a:lnTo>
                <a:lnTo>
                  <a:pt x="88773" y="14727"/>
                </a:lnTo>
                <a:lnTo>
                  <a:pt x="89080" y="14318"/>
                </a:lnTo>
                <a:lnTo>
                  <a:pt x="89489" y="15034"/>
                </a:lnTo>
                <a:lnTo>
                  <a:pt x="88466" y="15034"/>
                </a:lnTo>
                <a:lnTo>
                  <a:pt x="88364" y="15341"/>
                </a:lnTo>
                <a:lnTo>
                  <a:pt x="89080" y="15136"/>
                </a:lnTo>
                <a:lnTo>
                  <a:pt x="88977" y="15239"/>
                </a:lnTo>
                <a:lnTo>
                  <a:pt x="89182" y="15239"/>
                </a:lnTo>
                <a:lnTo>
                  <a:pt x="88261" y="15443"/>
                </a:lnTo>
                <a:lnTo>
                  <a:pt x="88568" y="16466"/>
                </a:lnTo>
                <a:lnTo>
                  <a:pt x="89080" y="16261"/>
                </a:lnTo>
                <a:lnTo>
                  <a:pt x="88568" y="16773"/>
                </a:lnTo>
                <a:lnTo>
                  <a:pt x="89386" y="17182"/>
                </a:lnTo>
                <a:lnTo>
                  <a:pt x="88977" y="17591"/>
                </a:lnTo>
                <a:lnTo>
                  <a:pt x="89386" y="18205"/>
                </a:lnTo>
                <a:lnTo>
                  <a:pt x="89795" y="18205"/>
                </a:lnTo>
                <a:lnTo>
                  <a:pt x="89386" y="18409"/>
                </a:lnTo>
                <a:lnTo>
                  <a:pt x="89795" y="18409"/>
                </a:lnTo>
                <a:lnTo>
                  <a:pt x="89795" y="18307"/>
                </a:lnTo>
                <a:lnTo>
                  <a:pt x="91227" y="18000"/>
                </a:lnTo>
                <a:lnTo>
                  <a:pt x="91023" y="18614"/>
                </a:lnTo>
                <a:lnTo>
                  <a:pt x="91943" y="18511"/>
                </a:lnTo>
                <a:lnTo>
                  <a:pt x="91943" y="18511"/>
                </a:lnTo>
                <a:lnTo>
                  <a:pt x="91330" y="18920"/>
                </a:lnTo>
                <a:lnTo>
                  <a:pt x="91330" y="18920"/>
                </a:lnTo>
                <a:lnTo>
                  <a:pt x="92148" y="18818"/>
                </a:lnTo>
                <a:lnTo>
                  <a:pt x="92148" y="19227"/>
                </a:lnTo>
                <a:lnTo>
                  <a:pt x="92455" y="19227"/>
                </a:lnTo>
                <a:lnTo>
                  <a:pt x="92250" y="19125"/>
                </a:lnTo>
                <a:lnTo>
                  <a:pt x="92966" y="18920"/>
                </a:lnTo>
                <a:lnTo>
                  <a:pt x="92455" y="18614"/>
                </a:lnTo>
                <a:lnTo>
                  <a:pt x="93375" y="18409"/>
                </a:lnTo>
                <a:lnTo>
                  <a:pt x="93989" y="17591"/>
                </a:lnTo>
                <a:lnTo>
                  <a:pt x="93784" y="17489"/>
                </a:lnTo>
                <a:lnTo>
                  <a:pt x="94091" y="17386"/>
                </a:lnTo>
                <a:lnTo>
                  <a:pt x="94295" y="16670"/>
                </a:lnTo>
                <a:lnTo>
                  <a:pt x="93784" y="16568"/>
                </a:lnTo>
                <a:lnTo>
                  <a:pt x="94807" y="16364"/>
                </a:lnTo>
                <a:lnTo>
                  <a:pt x="94500" y="16159"/>
                </a:lnTo>
                <a:lnTo>
                  <a:pt x="95830" y="15648"/>
                </a:lnTo>
                <a:lnTo>
                  <a:pt x="95830" y="15239"/>
                </a:lnTo>
                <a:lnTo>
                  <a:pt x="95216" y="15136"/>
                </a:lnTo>
                <a:lnTo>
                  <a:pt x="96136" y="15034"/>
                </a:lnTo>
                <a:lnTo>
                  <a:pt x="95830" y="14625"/>
                </a:lnTo>
                <a:lnTo>
                  <a:pt x="96955" y="14216"/>
                </a:lnTo>
                <a:lnTo>
                  <a:pt x="96545" y="14011"/>
                </a:lnTo>
                <a:lnTo>
                  <a:pt x="98489" y="13398"/>
                </a:lnTo>
                <a:lnTo>
                  <a:pt x="98182" y="13295"/>
                </a:lnTo>
                <a:lnTo>
                  <a:pt x="98795" y="13295"/>
                </a:lnTo>
                <a:lnTo>
                  <a:pt x="98386" y="13909"/>
                </a:lnTo>
                <a:lnTo>
                  <a:pt x="99205" y="13602"/>
                </a:lnTo>
                <a:lnTo>
                  <a:pt x="99307" y="13705"/>
                </a:lnTo>
                <a:lnTo>
                  <a:pt x="102580" y="11659"/>
                </a:lnTo>
                <a:lnTo>
                  <a:pt x="102682" y="11455"/>
                </a:lnTo>
                <a:lnTo>
                  <a:pt x="109125" y="10227"/>
                </a:lnTo>
                <a:lnTo>
                  <a:pt x="109023" y="10227"/>
                </a:lnTo>
                <a:lnTo>
                  <a:pt x="109636" y="10023"/>
                </a:lnTo>
                <a:lnTo>
                  <a:pt x="106159" y="10023"/>
                </a:lnTo>
                <a:lnTo>
                  <a:pt x="106977" y="9716"/>
                </a:lnTo>
                <a:lnTo>
                  <a:pt x="105239" y="9716"/>
                </a:lnTo>
                <a:lnTo>
                  <a:pt x="105852" y="9205"/>
                </a:lnTo>
                <a:lnTo>
                  <a:pt x="107386" y="9205"/>
                </a:lnTo>
                <a:lnTo>
                  <a:pt x="106773" y="8693"/>
                </a:lnTo>
                <a:lnTo>
                  <a:pt x="108409" y="9102"/>
                </a:lnTo>
                <a:lnTo>
                  <a:pt x="109023" y="9716"/>
                </a:lnTo>
                <a:lnTo>
                  <a:pt x="109636" y="9307"/>
                </a:lnTo>
                <a:lnTo>
                  <a:pt x="109636" y="9716"/>
                </a:lnTo>
                <a:lnTo>
                  <a:pt x="110148" y="9307"/>
                </a:lnTo>
                <a:lnTo>
                  <a:pt x="110148" y="8795"/>
                </a:lnTo>
                <a:lnTo>
                  <a:pt x="109739" y="9000"/>
                </a:lnTo>
                <a:lnTo>
                  <a:pt x="110148" y="8591"/>
                </a:lnTo>
                <a:lnTo>
                  <a:pt x="108205" y="8080"/>
                </a:lnTo>
                <a:lnTo>
                  <a:pt x="108511" y="7977"/>
                </a:lnTo>
                <a:lnTo>
                  <a:pt x="108307" y="7670"/>
                </a:lnTo>
                <a:lnTo>
                  <a:pt x="107284" y="7773"/>
                </a:lnTo>
                <a:lnTo>
                  <a:pt x="107284" y="7773"/>
                </a:lnTo>
                <a:lnTo>
                  <a:pt x="108211" y="7587"/>
                </a:lnTo>
                <a:lnTo>
                  <a:pt x="108211" y="7587"/>
                </a:lnTo>
                <a:lnTo>
                  <a:pt x="106875" y="7466"/>
                </a:lnTo>
                <a:lnTo>
                  <a:pt x="107489" y="7364"/>
                </a:lnTo>
                <a:lnTo>
                  <a:pt x="107080" y="7159"/>
                </a:lnTo>
                <a:lnTo>
                  <a:pt x="108716" y="7159"/>
                </a:lnTo>
                <a:lnTo>
                  <a:pt x="108307" y="6852"/>
                </a:lnTo>
                <a:lnTo>
                  <a:pt x="111375" y="7159"/>
                </a:lnTo>
                <a:lnTo>
                  <a:pt x="111068" y="6750"/>
                </a:lnTo>
                <a:lnTo>
                  <a:pt x="110352" y="6750"/>
                </a:lnTo>
                <a:lnTo>
                  <a:pt x="110352" y="6545"/>
                </a:lnTo>
                <a:lnTo>
                  <a:pt x="110659" y="6239"/>
                </a:lnTo>
                <a:lnTo>
                  <a:pt x="110557" y="6545"/>
                </a:lnTo>
                <a:lnTo>
                  <a:pt x="112295" y="6443"/>
                </a:lnTo>
                <a:lnTo>
                  <a:pt x="111989" y="6034"/>
                </a:lnTo>
                <a:lnTo>
                  <a:pt x="111273" y="6239"/>
                </a:lnTo>
                <a:lnTo>
                  <a:pt x="111273" y="5830"/>
                </a:lnTo>
                <a:lnTo>
                  <a:pt x="110557" y="5830"/>
                </a:lnTo>
                <a:lnTo>
                  <a:pt x="111784" y="5727"/>
                </a:lnTo>
                <a:lnTo>
                  <a:pt x="112091" y="5830"/>
                </a:lnTo>
                <a:lnTo>
                  <a:pt x="112193" y="5011"/>
                </a:lnTo>
                <a:lnTo>
                  <a:pt x="111375" y="4909"/>
                </a:lnTo>
                <a:lnTo>
                  <a:pt x="111068" y="4705"/>
                </a:lnTo>
                <a:lnTo>
                  <a:pt x="110659" y="4602"/>
                </a:lnTo>
                <a:lnTo>
                  <a:pt x="113011" y="4500"/>
                </a:lnTo>
                <a:lnTo>
                  <a:pt x="113216" y="4091"/>
                </a:lnTo>
                <a:lnTo>
                  <a:pt x="111989" y="3886"/>
                </a:lnTo>
                <a:lnTo>
                  <a:pt x="112807" y="3886"/>
                </a:lnTo>
                <a:lnTo>
                  <a:pt x="111580" y="3784"/>
                </a:lnTo>
                <a:lnTo>
                  <a:pt x="112091" y="3170"/>
                </a:lnTo>
                <a:lnTo>
                  <a:pt x="111989" y="3068"/>
                </a:lnTo>
                <a:lnTo>
                  <a:pt x="113114" y="2557"/>
                </a:lnTo>
                <a:lnTo>
                  <a:pt x="112909" y="2352"/>
                </a:lnTo>
                <a:lnTo>
                  <a:pt x="113216" y="1943"/>
                </a:lnTo>
                <a:lnTo>
                  <a:pt x="115261" y="1841"/>
                </a:lnTo>
                <a:lnTo>
                  <a:pt x="114750" y="1739"/>
                </a:lnTo>
                <a:lnTo>
                  <a:pt x="116284" y="1534"/>
                </a:lnTo>
                <a:lnTo>
                  <a:pt x="116080" y="1432"/>
                </a:lnTo>
                <a:lnTo>
                  <a:pt x="117818" y="1125"/>
                </a:lnTo>
                <a:lnTo>
                  <a:pt x="111273" y="1636"/>
                </a:lnTo>
                <a:lnTo>
                  <a:pt x="111273" y="1636"/>
                </a:lnTo>
                <a:lnTo>
                  <a:pt x="112398" y="1125"/>
                </a:lnTo>
                <a:lnTo>
                  <a:pt x="107898" y="818"/>
                </a:lnTo>
                <a:lnTo>
                  <a:pt x="112500" y="409"/>
                </a:lnTo>
                <a:lnTo>
                  <a:pt x="106977" y="205"/>
                </a:lnTo>
                <a:lnTo>
                  <a:pt x="110352" y="0"/>
                </a:lnTo>
                <a:close/>
                <a:moveTo>
                  <a:pt x="5114" y="22807"/>
                </a:moveTo>
                <a:lnTo>
                  <a:pt x="5069" y="22823"/>
                </a:lnTo>
                <a:lnTo>
                  <a:pt x="5069" y="22823"/>
                </a:lnTo>
                <a:lnTo>
                  <a:pt x="5011" y="22909"/>
                </a:lnTo>
                <a:lnTo>
                  <a:pt x="5114" y="22807"/>
                </a:lnTo>
                <a:close/>
                <a:moveTo>
                  <a:pt x="133057" y="23011"/>
                </a:moveTo>
                <a:lnTo>
                  <a:pt x="132955" y="23216"/>
                </a:lnTo>
                <a:lnTo>
                  <a:pt x="132443" y="23216"/>
                </a:lnTo>
                <a:lnTo>
                  <a:pt x="132955" y="23727"/>
                </a:lnTo>
                <a:lnTo>
                  <a:pt x="133261" y="23727"/>
                </a:lnTo>
                <a:lnTo>
                  <a:pt x="133568" y="23216"/>
                </a:lnTo>
                <a:lnTo>
                  <a:pt x="133057" y="23011"/>
                </a:lnTo>
                <a:close/>
                <a:moveTo>
                  <a:pt x="1125" y="23625"/>
                </a:moveTo>
                <a:lnTo>
                  <a:pt x="102" y="24034"/>
                </a:lnTo>
                <a:lnTo>
                  <a:pt x="1120" y="23634"/>
                </a:lnTo>
                <a:lnTo>
                  <a:pt x="1120" y="23634"/>
                </a:lnTo>
                <a:lnTo>
                  <a:pt x="1125" y="23625"/>
                </a:lnTo>
                <a:close/>
                <a:moveTo>
                  <a:pt x="102" y="24034"/>
                </a:moveTo>
                <a:lnTo>
                  <a:pt x="102" y="24034"/>
                </a:lnTo>
                <a:lnTo>
                  <a:pt x="102" y="24034"/>
                </a:lnTo>
                <a:close/>
                <a:moveTo>
                  <a:pt x="138170" y="24136"/>
                </a:moveTo>
                <a:lnTo>
                  <a:pt x="138375" y="24239"/>
                </a:lnTo>
                <a:lnTo>
                  <a:pt x="138477" y="24239"/>
                </a:lnTo>
                <a:lnTo>
                  <a:pt x="138170" y="24136"/>
                </a:lnTo>
                <a:close/>
                <a:moveTo>
                  <a:pt x="118534" y="23523"/>
                </a:moveTo>
                <a:lnTo>
                  <a:pt x="118636" y="23625"/>
                </a:lnTo>
                <a:lnTo>
                  <a:pt x="118330" y="23932"/>
                </a:lnTo>
                <a:lnTo>
                  <a:pt x="118330" y="23727"/>
                </a:lnTo>
                <a:lnTo>
                  <a:pt x="117818" y="23830"/>
                </a:lnTo>
                <a:lnTo>
                  <a:pt x="117511" y="24239"/>
                </a:lnTo>
                <a:lnTo>
                  <a:pt x="117920" y="24239"/>
                </a:lnTo>
                <a:lnTo>
                  <a:pt x="117614" y="24648"/>
                </a:lnTo>
                <a:lnTo>
                  <a:pt x="116489" y="24750"/>
                </a:lnTo>
                <a:lnTo>
                  <a:pt x="116591" y="24852"/>
                </a:lnTo>
                <a:lnTo>
                  <a:pt x="116591" y="25057"/>
                </a:lnTo>
                <a:lnTo>
                  <a:pt x="116795" y="24955"/>
                </a:lnTo>
                <a:lnTo>
                  <a:pt x="116693" y="25261"/>
                </a:lnTo>
                <a:lnTo>
                  <a:pt x="116386" y="25364"/>
                </a:lnTo>
                <a:lnTo>
                  <a:pt x="116386" y="25466"/>
                </a:lnTo>
                <a:lnTo>
                  <a:pt x="116591" y="25466"/>
                </a:lnTo>
                <a:lnTo>
                  <a:pt x="116591" y="25568"/>
                </a:lnTo>
                <a:lnTo>
                  <a:pt x="117307" y="25670"/>
                </a:lnTo>
                <a:lnTo>
                  <a:pt x="116489" y="26284"/>
                </a:lnTo>
                <a:lnTo>
                  <a:pt x="116489" y="26284"/>
                </a:lnTo>
                <a:lnTo>
                  <a:pt x="117409" y="26182"/>
                </a:lnTo>
                <a:lnTo>
                  <a:pt x="116489" y="26489"/>
                </a:lnTo>
                <a:lnTo>
                  <a:pt x="116591" y="26591"/>
                </a:lnTo>
                <a:lnTo>
                  <a:pt x="116080" y="26693"/>
                </a:lnTo>
                <a:lnTo>
                  <a:pt x="116489" y="26693"/>
                </a:lnTo>
                <a:lnTo>
                  <a:pt x="116080" y="27000"/>
                </a:lnTo>
                <a:lnTo>
                  <a:pt x="116693" y="27000"/>
                </a:lnTo>
                <a:lnTo>
                  <a:pt x="116284" y="27205"/>
                </a:lnTo>
                <a:lnTo>
                  <a:pt x="116284" y="27205"/>
                </a:lnTo>
                <a:lnTo>
                  <a:pt x="116693" y="27102"/>
                </a:lnTo>
                <a:lnTo>
                  <a:pt x="116489" y="27307"/>
                </a:lnTo>
                <a:lnTo>
                  <a:pt x="119250" y="26591"/>
                </a:lnTo>
                <a:lnTo>
                  <a:pt x="119148" y="26489"/>
                </a:lnTo>
                <a:lnTo>
                  <a:pt x="119455" y="24852"/>
                </a:lnTo>
                <a:lnTo>
                  <a:pt x="119352" y="24750"/>
                </a:lnTo>
                <a:lnTo>
                  <a:pt x="119966" y="24545"/>
                </a:lnTo>
                <a:lnTo>
                  <a:pt x="119864" y="24341"/>
                </a:lnTo>
                <a:lnTo>
                  <a:pt x="119659" y="24239"/>
                </a:lnTo>
                <a:lnTo>
                  <a:pt x="119455" y="23727"/>
                </a:lnTo>
                <a:lnTo>
                  <a:pt x="118636" y="23830"/>
                </a:lnTo>
                <a:lnTo>
                  <a:pt x="118841" y="23625"/>
                </a:lnTo>
                <a:lnTo>
                  <a:pt x="118534" y="23523"/>
                </a:lnTo>
                <a:close/>
                <a:moveTo>
                  <a:pt x="121398" y="20455"/>
                </a:moveTo>
                <a:lnTo>
                  <a:pt x="120477" y="20761"/>
                </a:lnTo>
                <a:lnTo>
                  <a:pt x="119966" y="21682"/>
                </a:lnTo>
                <a:lnTo>
                  <a:pt x="119761" y="22091"/>
                </a:lnTo>
                <a:lnTo>
                  <a:pt x="119864" y="22091"/>
                </a:lnTo>
                <a:lnTo>
                  <a:pt x="119557" y="22295"/>
                </a:lnTo>
                <a:lnTo>
                  <a:pt x="120273" y="22193"/>
                </a:lnTo>
                <a:lnTo>
                  <a:pt x="119966" y="23523"/>
                </a:lnTo>
                <a:lnTo>
                  <a:pt x="120170" y="23011"/>
                </a:lnTo>
                <a:lnTo>
                  <a:pt x="120580" y="22807"/>
                </a:lnTo>
                <a:lnTo>
                  <a:pt x="120682" y="23011"/>
                </a:lnTo>
                <a:lnTo>
                  <a:pt x="120375" y="24239"/>
                </a:lnTo>
                <a:lnTo>
                  <a:pt x="121807" y="23932"/>
                </a:lnTo>
                <a:lnTo>
                  <a:pt x="122011" y="25568"/>
                </a:lnTo>
                <a:lnTo>
                  <a:pt x="120580" y="26080"/>
                </a:lnTo>
                <a:lnTo>
                  <a:pt x="120580" y="26080"/>
                </a:lnTo>
                <a:lnTo>
                  <a:pt x="120989" y="25977"/>
                </a:lnTo>
                <a:lnTo>
                  <a:pt x="121091" y="26284"/>
                </a:lnTo>
                <a:lnTo>
                  <a:pt x="120068" y="27000"/>
                </a:lnTo>
                <a:lnTo>
                  <a:pt x="120989" y="27205"/>
                </a:lnTo>
                <a:lnTo>
                  <a:pt x="120886" y="27307"/>
                </a:lnTo>
                <a:lnTo>
                  <a:pt x="121602" y="27409"/>
                </a:lnTo>
                <a:lnTo>
                  <a:pt x="122216" y="27102"/>
                </a:lnTo>
                <a:lnTo>
                  <a:pt x="121602" y="27614"/>
                </a:lnTo>
                <a:lnTo>
                  <a:pt x="120989" y="27614"/>
                </a:lnTo>
                <a:lnTo>
                  <a:pt x="119761" y="28739"/>
                </a:lnTo>
                <a:lnTo>
                  <a:pt x="120068" y="28841"/>
                </a:lnTo>
                <a:lnTo>
                  <a:pt x="120375" y="28534"/>
                </a:lnTo>
                <a:lnTo>
                  <a:pt x="121091" y="28534"/>
                </a:lnTo>
                <a:lnTo>
                  <a:pt x="121807" y="28125"/>
                </a:lnTo>
                <a:lnTo>
                  <a:pt x="122625" y="28227"/>
                </a:lnTo>
                <a:lnTo>
                  <a:pt x="122523" y="28125"/>
                </a:lnTo>
                <a:lnTo>
                  <a:pt x="123136" y="28023"/>
                </a:lnTo>
                <a:lnTo>
                  <a:pt x="123034" y="27920"/>
                </a:lnTo>
                <a:lnTo>
                  <a:pt x="124773" y="27920"/>
                </a:lnTo>
                <a:lnTo>
                  <a:pt x="125182" y="27409"/>
                </a:lnTo>
                <a:lnTo>
                  <a:pt x="124466" y="27409"/>
                </a:lnTo>
                <a:lnTo>
                  <a:pt x="125080" y="26898"/>
                </a:lnTo>
                <a:lnTo>
                  <a:pt x="125284" y="25977"/>
                </a:lnTo>
                <a:lnTo>
                  <a:pt x="124159" y="25977"/>
                </a:lnTo>
                <a:lnTo>
                  <a:pt x="123648" y="25159"/>
                </a:lnTo>
                <a:lnTo>
                  <a:pt x="124261" y="25261"/>
                </a:lnTo>
                <a:lnTo>
                  <a:pt x="124261" y="25261"/>
                </a:lnTo>
                <a:lnTo>
                  <a:pt x="124057" y="24750"/>
                </a:lnTo>
                <a:lnTo>
                  <a:pt x="123239" y="24239"/>
                </a:lnTo>
                <a:lnTo>
                  <a:pt x="122932" y="23420"/>
                </a:lnTo>
                <a:lnTo>
                  <a:pt x="121295" y="22807"/>
                </a:lnTo>
                <a:lnTo>
                  <a:pt x="122011" y="22705"/>
                </a:lnTo>
                <a:lnTo>
                  <a:pt x="121705" y="22602"/>
                </a:lnTo>
                <a:lnTo>
                  <a:pt x="122318" y="22295"/>
                </a:lnTo>
                <a:lnTo>
                  <a:pt x="122830" y="21580"/>
                </a:lnTo>
                <a:lnTo>
                  <a:pt x="121091" y="21375"/>
                </a:lnTo>
                <a:lnTo>
                  <a:pt x="121295" y="21170"/>
                </a:lnTo>
                <a:lnTo>
                  <a:pt x="121193" y="21170"/>
                </a:lnTo>
                <a:lnTo>
                  <a:pt x="121807" y="20659"/>
                </a:lnTo>
                <a:lnTo>
                  <a:pt x="121398" y="20455"/>
                </a:lnTo>
                <a:close/>
                <a:moveTo>
                  <a:pt x="23830" y="27920"/>
                </a:moveTo>
                <a:lnTo>
                  <a:pt x="23523" y="28330"/>
                </a:lnTo>
                <a:lnTo>
                  <a:pt x="24034" y="28227"/>
                </a:lnTo>
                <a:lnTo>
                  <a:pt x="23932" y="28432"/>
                </a:lnTo>
                <a:lnTo>
                  <a:pt x="23523" y="28534"/>
                </a:lnTo>
                <a:lnTo>
                  <a:pt x="23625" y="28534"/>
                </a:lnTo>
                <a:lnTo>
                  <a:pt x="23420" y="28739"/>
                </a:lnTo>
                <a:lnTo>
                  <a:pt x="23830" y="28739"/>
                </a:lnTo>
                <a:lnTo>
                  <a:pt x="23932" y="28636"/>
                </a:lnTo>
                <a:lnTo>
                  <a:pt x="24034" y="28943"/>
                </a:lnTo>
                <a:lnTo>
                  <a:pt x="24443" y="29148"/>
                </a:lnTo>
                <a:lnTo>
                  <a:pt x="24034" y="29455"/>
                </a:lnTo>
                <a:lnTo>
                  <a:pt x="24443" y="29455"/>
                </a:lnTo>
                <a:lnTo>
                  <a:pt x="24341" y="29557"/>
                </a:lnTo>
                <a:lnTo>
                  <a:pt x="24545" y="29659"/>
                </a:lnTo>
                <a:lnTo>
                  <a:pt x="24341" y="29761"/>
                </a:lnTo>
                <a:lnTo>
                  <a:pt x="25261" y="29557"/>
                </a:lnTo>
                <a:lnTo>
                  <a:pt x="25057" y="30273"/>
                </a:lnTo>
                <a:lnTo>
                  <a:pt x="25057" y="30273"/>
                </a:lnTo>
                <a:lnTo>
                  <a:pt x="25875" y="30170"/>
                </a:lnTo>
                <a:lnTo>
                  <a:pt x="25466" y="28534"/>
                </a:lnTo>
                <a:lnTo>
                  <a:pt x="23830" y="27920"/>
                </a:lnTo>
                <a:close/>
                <a:moveTo>
                  <a:pt x="25875" y="30170"/>
                </a:moveTo>
                <a:lnTo>
                  <a:pt x="25875" y="30273"/>
                </a:lnTo>
                <a:lnTo>
                  <a:pt x="25977" y="30170"/>
                </a:lnTo>
                <a:close/>
                <a:moveTo>
                  <a:pt x="72102" y="30989"/>
                </a:moveTo>
                <a:lnTo>
                  <a:pt x="72146" y="31003"/>
                </a:lnTo>
                <a:lnTo>
                  <a:pt x="72146" y="31003"/>
                </a:lnTo>
                <a:lnTo>
                  <a:pt x="72205" y="30989"/>
                </a:lnTo>
                <a:close/>
                <a:moveTo>
                  <a:pt x="25568" y="31398"/>
                </a:moveTo>
                <a:lnTo>
                  <a:pt x="25364" y="31500"/>
                </a:lnTo>
                <a:lnTo>
                  <a:pt x="25364" y="31500"/>
                </a:lnTo>
                <a:lnTo>
                  <a:pt x="25466" y="31398"/>
                </a:lnTo>
                <a:close/>
                <a:moveTo>
                  <a:pt x="80386" y="31500"/>
                </a:moveTo>
                <a:lnTo>
                  <a:pt x="80386" y="31500"/>
                </a:lnTo>
                <a:lnTo>
                  <a:pt x="80386" y="31500"/>
                </a:lnTo>
                <a:close/>
                <a:moveTo>
                  <a:pt x="80693" y="27307"/>
                </a:moveTo>
                <a:lnTo>
                  <a:pt x="80182" y="27409"/>
                </a:lnTo>
                <a:lnTo>
                  <a:pt x="78136" y="29864"/>
                </a:lnTo>
                <a:lnTo>
                  <a:pt x="77625" y="29966"/>
                </a:lnTo>
                <a:lnTo>
                  <a:pt x="77318" y="30170"/>
                </a:lnTo>
                <a:lnTo>
                  <a:pt x="77420" y="30068"/>
                </a:lnTo>
                <a:lnTo>
                  <a:pt x="77011" y="30273"/>
                </a:lnTo>
                <a:lnTo>
                  <a:pt x="77727" y="30273"/>
                </a:lnTo>
                <a:lnTo>
                  <a:pt x="76705" y="30989"/>
                </a:lnTo>
                <a:lnTo>
                  <a:pt x="79466" y="30989"/>
                </a:lnTo>
                <a:lnTo>
                  <a:pt x="79159" y="31295"/>
                </a:lnTo>
                <a:lnTo>
                  <a:pt x="80284" y="31193"/>
                </a:lnTo>
                <a:lnTo>
                  <a:pt x="79261" y="32011"/>
                </a:lnTo>
                <a:lnTo>
                  <a:pt x="80489" y="31295"/>
                </a:lnTo>
                <a:lnTo>
                  <a:pt x="80386" y="31500"/>
                </a:lnTo>
                <a:lnTo>
                  <a:pt x="80795" y="30989"/>
                </a:lnTo>
                <a:lnTo>
                  <a:pt x="81000" y="31398"/>
                </a:lnTo>
                <a:lnTo>
                  <a:pt x="80591" y="32011"/>
                </a:lnTo>
                <a:lnTo>
                  <a:pt x="81102" y="31705"/>
                </a:lnTo>
                <a:lnTo>
                  <a:pt x="81000" y="32216"/>
                </a:lnTo>
                <a:lnTo>
                  <a:pt x="81000" y="32216"/>
                </a:lnTo>
                <a:lnTo>
                  <a:pt x="81409" y="32114"/>
                </a:lnTo>
                <a:lnTo>
                  <a:pt x="81920" y="31091"/>
                </a:lnTo>
                <a:lnTo>
                  <a:pt x="81511" y="31398"/>
                </a:lnTo>
                <a:lnTo>
                  <a:pt x="81920" y="30682"/>
                </a:lnTo>
                <a:lnTo>
                  <a:pt x="81205" y="31193"/>
                </a:lnTo>
                <a:lnTo>
                  <a:pt x="81205" y="31193"/>
                </a:lnTo>
                <a:lnTo>
                  <a:pt x="81307" y="30784"/>
                </a:lnTo>
                <a:lnTo>
                  <a:pt x="81102" y="30784"/>
                </a:lnTo>
                <a:lnTo>
                  <a:pt x="81920" y="30170"/>
                </a:lnTo>
                <a:lnTo>
                  <a:pt x="81920" y="30170"/>
                </a:lnTo>
                <a:lnTo>
                  <a:pt x="81000" y="30477"/>
                </a:lnTo>
                <a:lnTo>
                  <a:pt x="81409" y="30170"/>
                </a:lnTo>
                <a:lnTo>
                  <a:pt x="81205" y="30068"/>
                </a:lnTo>
                <a:lnTo>
                  <a:pt x="81307" y="29966"/>
                </a:lnTo>
                <a:lnTo>
                  <a:pt x="81102" y="30068"/>
                </a:lnTo>
                <a:lnTo>
                  <a:pt x="81716" y="29557"/>
                </a:lnTo>
                <a:lnTo>
                  <a:pt x="81000" y="29455"/>
                </a:lnTo>
                <a:lnTo>
                  <a:pt x="81102" y="29250"/>
                </a:lnTo>
                <a:lnTo>
                  <a:pt x="80284" y="29761"/>
                </a:lnTo>
                <a:lnTo>
                  <a:pt x="80489" y="29250"/>
                </a:lnTo>
                <a:lnTo>
                  <a:pt x="80489" y="29250"/>
                </a:lnTo>
                <a:lnTo>
                  <a:pt x="80284" y="29455"/>
                </a:lnTo>
                <a:lnTo>
                  <a:pt x="80386" y="29352"/>
                </a:lnTo>
                <a:lnTo>
                  <a:pt x="79773" y="29352"/>
                </a:lnTo>
                <a:lnTo>
                  <a:pt x="79977" y="29148"/>
                </a:lnTo>
                <a:lnTo>
                  <a:pt x="79773" y="29250"/>
                </a:lnTo>
                <a:lnTo>
                  <a:pt x="80386" y="28841"/>
                </a:lnTo>
                <a:lnTo>
                  <a:pt x="79261" y="29250"/>
                </a:lnTo>
                <a:lnTo>
                  <a:pt x="80489" y="27716"/>
                </a:lnTo>
                <a:lnTo>
                  <a:pt x="80591" y="27511"/>
                </a:lnTo>
                <a:lnTo>
                  <a:pt x="80898" y="27307"/>
                </a:lnTo>
                <a:close/>
                <a:moveTo>
                  <a:pt x="239523" y="32216"/>
                </a:moveTo>
                <a:lnTo>
                  <a:pt x="240239" y="32830"/>
                </a:lnTo>
                <a:lnTo>
                  <a:pt x="239727" y="32318"/>
                </a:lnTo>
                <a:lnTo>
                  <a:pt x="239523" y="32216"/>
                </a:lnTo>
                <a:close/>
                <a:moveTo>
                  <a:pt x="232875" y="24443"/>
                </a:moveTo>
                <a:lnTo>
                  <a:pt x="232773" y="24648"/>
                </a:lnTo>
                <a:lnTo>
                  <a:pt x="233591" y="25159"/>
                </a:lnTo>
                <a:lnTo>
                  <a:pt x="233489" y="25261"/>
                </a:lnTo>
                <a:lnTo>
                  <a:pt x="233386" y="25364"/>
                </a:lnTo>
                <a:lnTo>
                  <a:pt x="234511" y="27102"/>
                </a:lnTo>
                <a:lnTo>
                  <a:pt x="239216" y="32932"/>
                </a:lnTo>
                <a:lnTo>
                  <a:pt x="239114" y="32114"/>
                </a:lnTo>
                <a:lnTo>
                  <a:pt x="239523" y="32216"/>
                </a:lnTo>
                <a:lnTo>
                  <a:pt x="239523" y="32216"/>
                </a:lnTo>
                <a:lnTo>
                  <a:pt x="238193" y="31091"/>
                </a:lnTo>
                <a:lnTo>
                  <a:pt x="237784" y="29557"/>
                </a:lnTo>
                <a:lnTo>
                  <a:pt x="239318" y="30170"/>
                </a:lnTo>
                <a:lnTo>
                  <a:pt x="232875" y="24443"/>
                </a:lnTo>
                <a:close/>
                <a:moveTo>
                  <a:pt x="244841" y="33341"/>
                </a:moveTo>
                <a:lnTo>
                  <a:pt x="244330" y="33443"/>
                </a:lnTo>
                <a:lnTo>
                  <a:pt x="244432" y="33648"/>
                </a:lnTo>
                <a:lnTo>
                  <a:pt x="244125" y="34364"/>
                </a:lnTo>
                <a:lnTo>
                  <a:pt x="244125" y="34466"/>
                </a:lnTo>
                <a:lnTo>
                  <a:pt x="244330" y="33955"/>
                </a:lnTo>
                <a:lnTo>
                  <a:pt x="245045" y="33545"/>
                </a:lnTo>
                <a:lnTo>
                  <a:pt x="244841" y="33341"/>
                </a:lnTo>
                <a:close/>
                <a:moveTo>
                  <a:pt x="243409" y="34466"/>
                </a:moveTo>
                <a:lnTo>
                  <a:pt x="243409" y="35080"/>
                </a:lnTo>
                <a:lnTo>
                  <a:pt x="243614" y="35284"/>
                </a:lnTo>
                <a:lnTo>
                  <a:pt x="243920" y="34466"/>
                </a:lnTo>
                <a:close/>
                <a:moveTo>
                  <a:pt x="54102" y="29864"/>
                </a:moveTo>
                <a:lnTo>
                  <a:pt x="56352" y="30886"/>
                </a:lnTo>
                <a:lnTo>
                  <a:pt x="56045" y="31193"/>
                </a:lnTo>
                <a:lnTo>
                  <a:pt x="56250" y="31602"/>
                </a:lnTo>
                <a:lnTo>
                  <a:pt x="56045" y="31807"/>
                </a:lnTo>
                <a:lnTo>
                  <a:pt x="56250" y="32011"/>
                </a:lnTo>
                <a:lnTo>
                  <a:pt x="56045" y="32114"/>
                </a:lnTo>
                <a:lnTo>
                  <a:pt x="56148" y="32114"/>
                </a:lnTo>
                <a:lnTo>
                  <a:pt x="55943" y="32318"/>
                </a:lnTo>
                <a:lnTo>
                  <a:pt x="58193" y="32727"/>
                </a:lnTo>
                <a:lnTo>
                  <a:pt x="58091" y="32830"/>
                </a:lnTo>
                <a:lnTo>
                  <a:pt x="58500" y="32830"/>
                </a:lnTo>
                <a:lnTo>
                  <a:pt x="58500" y="32932"/>
                </a:lnTo>
                <a:lnTo>
                  <a:pt x="58909" y="33239"/>
                </a:lnTo>
                <a:lnTo>
                  <a:pt x="59114" y="34057"/>
                </a:lnTo>
                <a:lnTo>
                  <a:pt x="59216" y="34057"/>
                </a:lnTo>
                <a:lnTo>
                  <a:pt x="59216" y="34159"/>
                </a:lnTo>
                <a:lnTo>
                  <a:pt x="59011" y="34057"/>
                </a:lnTo>
                <a:lnTo>
                  <a:pt x="58807" y="34364"/>
                </a:lnTo>
                <a:lnTo>
                  <a:pt x="58091" y="34261"/>
                </a:lnTo>
                <a:lnTo>
                  <a:pt x="57989" y="34159"/>
                </a:lnTo>
                <a:lnTo>
                  <a:pt x="58193" y="33955"/>
                </a:lnTo>
                <a:lnTo>
                  <a:pt x="58091" y="33955"/>
                </a:lnTo>
                <a:lnTo>
                  <a:pt x="58091" y="33648"/>
                </a:lnTo>
                <a:lnTo>
                  <a:pt x="57682" y="33648"/>
                </a:lnTo>
                <a:lnTo>
                  <a:pt x="56250" y="35898"/>
                </a:lnTo>
                <a:lnTo>
                  <a:pt x="56045" y="34875"/>
                </a:lnTo>
                <a:lnTo>
                  <a:pt x="55330" y="35182"/>
                </a:lnTo>
                <a:lnTo>
                  <a:pt x="55330" y="35182"/>
                </a:lnTo>
                <a:lnTo>
                  <a:pt x="56352" y="33750"/>
                </a:lnTo>
                <a:lnTo>
                  <a:pt x="56250" y="33443"/>
                </a:lnTo>
                <a:lnTo>
                  <a:pt x="55330" y="33136"/>
                </a:lnTo>
                <a:lnTo>
                  <a:pt x="54409" y="34159"/>
                </a:lnTo>
                <a:lnTo>
                  <a:pt x="54614" y="33648"/>
                </a:lnTo>
                <a:lnTo>
                  <a:pt x="52568" y="36818"/>
                </a:lnTo>
                <a:lnTo>
                  <a:pt x="51545" y="37125"/>
                </a:lnTo>
                <a:lnTo>
                  <a:pt x="52773" y="34364"/>
                </a:lnTo>
                <a:lnTo>
                  <a:pt x="52364" y="34364"/>
                </a:lnTo>
                <a:lnTo>
                  <a:pt x="53693" y="32932"/>
                </a:lnTo>
                <a:lnTo>
                  <a:pt x="53693" y="33136"/>
                </a:lnTo>
                <a:lnTo>
                  <a:pt x="54102" y="32932"/>
                </a:lnTo>
                <a:lnTo>
                  <a:pt x="53898" y="33239"/>
                </a:lnTo>
                <a:lnTo>
                  <a:pt x="53898" y="33239"/>
                </a:lnTo>
                <a:lnTo>
                  <a:pt x="55125" y="32727"/>
                </a:lnTo>
                <a:lnTo>
                  <a:pt x="55534" y="32932"/>
                </a:lnTo>
                <a:lnTo>
                  <a:pt x="55636" y="32830"/>
                </a:lnTo>
                <a:lnTo>
                  <a:pt x="56250" y="32830"/>
                </a:lnTo>
                <a:lnTo>
                  <a:pt x="55534" y="32318"/>
                </a:lnTo>
                <a:lnTo>
                  <a:pt x="55739" y="32114"/>
                </a:lnTo>
                <a:lnTo>
                  <a:pt x="53693" y="32318"/>
                </a:lnTo>
                <a:lnTo>
                  <a:pt x="53591" y="32011"/>
                </a:lnTo>
                <a:lnTo>
                  <a:pt x="52977" y="32011"/>
                </a:lnTo>
                <a:lnTo>
                  <a:pt x="52977" y="31602"/>
                </a:lnTo>
                <a:lnTo>
                  <a:pt x="50830" y="32216"/>
                </a:lnTo>
                <a:lnTo>
                  <a:pt x="50830" y="31909"/>
                </a:lnTo>
                <a:lnTo>
                  <a:pt x="50011" y="32011"/>
                </a:lnTo>
                <a:lnTo>
                  <a:pt x="53489" y="30273"/>
                </a:lnTo>
                <a:lnTo>
                  <a:pt x="53489" y="30273"/>
                </a:lnTo>
                <a:lnTo>
                  <a:pt x="53693" y="30068"/>
                </a:lnTo>
                <a:lnTo>
                  <a:pt x="53898" y="30068"/>
                </a:lnTo>
                <a:lnTo>
                  <a:pt x="53591" y="30375"/>
                </a:lnTo>
                <a:lnTo>
                  <a:pt x="54102" y="30068"/>
                </a:lnTo>
                <a:lnTo>
                  <a:pt x="54102" y="29864"/>
                </a:lnTo>
                <a:close/>
                <a:moveTo>
                  <a:pt x="131932" y="36000"/>
                </a:moveTo>
                <a:lnTo>
                  <a:pt x="131830" y="36205"/>
                </a:lnTo>
                <a:lnTo>
                  <a:pt x="131216" y="36511"/>
                </a:lnTo>
                <a:lnTo>
                  <a:pt x="131318" y="36614"/>
                </a:lnTo>
                <a:lnTo>
                  <a:pt x="131318" y="37023"/>
                </a:lnTo>
                <a:lnTo>
                  <a:pt x="131830" y="37432"/>
                </a:lnTo>
                <a:lnTo>
                  <a:pt x="131932" y="36000"/>
                </a:lnTo>
                <a:close/>
                <a:moveTo>
                  <a:pt x="239216" y="33443"/>
                </a:moveTo>
                <a:lnTo>
                  <a:pt x="240341" y="35693"/>
                </a:lnTo>
                <a:lnTo>
                  <a:pt x="239625" y="35591"/>
                </a:lnTo>
                <a:lnTo>
                  <a:pt x="239625" y="36205"/>
                </a:lnTo>
                <a:lnTo>
                  <a:pt x="240750" y="37432"/>
                </a:lnTo>
                <a:lnTo>
                  <a:pt x="240750" y="37125"/>
                </a:lnTo>
                <a:lnTo>
                  <a:pt x="241159" y="37125"/>
                </a:lnTo>
                <a:lnTo>
                  <a:pt x="240239" y="36614"/>
                </a:lnTo>
                <a:lnTo>
                  <a:pt x="240341" y="36307"/>
                </a:lnTo>
                <a:lnTo>
                  <a:pt x="240750" y="36511"/>
                </a:lnTo>
                <a:lnTo>
                  <a:pt x="241364" y="36409"/>
                </a:lnTo>
                <a:lnTo>
                  <a:pt x="242795" y="36920"/>
                </a:lnTo>
                <a:lnTo>
                  <a:pt x="242693" y="36409"/>
                </a:lnTo>
                <a:lnTo>
                  <a:pt x="244023" y="35489"/>
                </a:lnTo>
                <a:lnTo>
                  <a:pt x="243716" y="35591"/>
                </a:lnTo>
                <a:lnTo>
                  <a:pt x="243205" y="35284"/>
                </a:lnTo>
                <a:lnTo>
                  <a:pt x="242898" y="34568"/>
                </a:lnTo>
                <a:lnTo>
                  <a:pt x="242284" y="34875"/>
                </a:lnTo>
                <a:lnTo>
                  <a:pt x="239216" y="33443"/>
                </a:lnTo>
                <a:close/>
                <a:moveTo>
                  <a:pt x="143693" y="38659"/>
                </a:moveTo>
                <a:lnTo>
                  <a:pt x="144000" y="38864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3693" y="38659"/>
                </a:lnTo>
                <a:close/>
                <a:moveTo>
                  <a:pt x="155250" y="31602"/>
                </a:moveTo>
                <a:lnTo>
                  <a:pt x="155148" y="31705"/>
                </a:lnTo>
                <a:lnTo>
                  <a:pt x="155659" y="31705"/>
                </a:lnTo>
                <a:lnTo>
                  <a:pt x="155148" y="32011"/>
                </a:lnTo>
                <a:lnTo>
                  <a:pt x="155148" y="32216"/>
                </a:lnTo>
                <a:lnTo>
                  <a:pt x="154636" y="32216"/>
                </a:lnTo>
                <a:lnTo>
                  <a:pt x="155250" y="32727"/>
                </a:lnTo>
                <a:lnTo>
                  <a:pt x="154943" y="32932"/>
                </a:lnTo>
                <a:lnTo>
                  <a:pt x="154739" y="33341"/>
                </a:lnTo>
                <a:lnTo>
                  <a:pt x="154023" y="33443"/>
                </a:lnTo>
                <a:lnTo>
                  <a:pt x="154125" y="33545"/>
                </a:lnTo>
                <a:lnTo>
                  <a:pt x="153920" y="33648"/>
                </a:lnTo>
                <a:lnTo>
                  <a:pt x="158318" y="36205"/>
                </a:lnTo>
                <a:lnTo>
                  <a:pt x="158318" y="37636"/>
                </a:lnTo>
                <a:lnTo>
                  <a:pt x="148398" y="37636"/>
                </a:lnTo>
                <a:lnTo>
                  <a:pt x="149011" y="38148"/>
                </a:lnTo>
                <a:lnTo>
                  <a:pt x="148193" y="38352"/>
                </a:lnTo>
                <a:lnTo>
                  <a:pt x="148398" y="38455"/>
                </a:lnTo>
                <a:lnTo>
                  <a:pt x="147477" y="38557"/>
                </a:lnTo>
                <a:lnTo>
                  <a:pt x="147273" y="38455"/>
                </a:lnTo>
                <a:lnTo>
                  <a:pt x="147273" y="38455"/>
                </a:lnTo>
                <a:lnTo>
                  <a:pt x="147375" y="38557"/>
                </a:lnTo>
                <a:lnTo>
                  <a:pt x="146761" y="38455"/>
                </a:lnTo>
                <a:lnTo>
                  <a:pt x="146045" y="38864"/>
                </a:lnTo>
                <a:lnTo>
                  <a:pt x="146045" y="38864"/>
                </a:lnTo>
                <a:lnTo>
                  <a:pt x="147580" y="37841"/>
                </a:lnTo>
                <a:lnTo>
                  <a:pt x="148091" y="37943"/>
                </a:lnTo>
                <a:lnTo>
                  <a:pt x="148091" y="37943"/>
                </a:lnTo>
                <a:lnTo>
                  <a:pt x="146864" y="36409"/>
                </a:lnTo>
                <a:lnTo>
                  <a:pt x="147682" y="34364"/>
                </a:lnTo>
                <a:lnTo>
                  <a:pt x="147886" y="33955"/>
                </a:lnTo>
                <a:lnTo>
                  <a:pt x="147886" y="34159"/>
                </a:lnTo>
                <a:lnTo>
                  <a:pt x="148295" y="33545"/>
                </a:lnTo>
                <a:lnTo>
                  <a:pt x="148193" y="33239"/>
                </a:lnTo>
                <a:lnTo>
                  <a:pt x="149523" y="32011"/>
                </a:lnTo>
                <a:lnTo>
                  <a:pt x="149830" y="32114"/>
                </a:lnTo>
                <a:lnTo>
                  <a:pt x="149625" y="31602"/>
                </a:lnTo>
                <a:lnTo>
                  <a:pt x="150443" y="32216"/>
                </a:lnTo>
                <a:lnTo>
                  <a:pt x="149625" y="32318"/>
                </a:lnTo>
                <a:lnTo>
                  <a:pt x="150341" y="32727"/>
                </a:lnTo>
                <a:lnTo>
                  <a:pt x="151159" y="32727"/>
                </a:lnTo>
                <a:lnTo>
                  <a:pt x="151261" y="33034"/>
                </a:lnTo>
                <a:lnTo>
                  <a:pt x="150545" y="33443"/>
                </a:lnTo>
                <a:lnTo>
                  <a:pt x="151466" y="33852"/>
                </a:lnTo>
                <a:lnTo>
                  <a:pt x="151466" y="34364"/>
                </a:lnTo>
                <a:lnTo>
                  <a:pt x="152080" y="34364"/>
                </a:lnTo>
                <a:lnTo>
                  <a:pt x="153102" y="33750"/>
                </a:lnTo>
                <a:lnTo>
                  <a:pt x="153614" y="33852"/>
                </a:lnTo>
                <a:lnTo>
                  <a:pt x="153818" y="33443"/>
                </a:lnTo>
                <a:lnTo>
                  <a:pt x="152795" y="33443"/>
                </a:lnTo>
                <a:lnTo>
                  <a:pt x="152386" y="32830"/>
                </a:lnTo>
                <a:lnTo>
                  <a:pt x="152591" y="32420"/>
                </a:lnTo>
                <a:lnTo>
                  <a:pt x="152489" y="32727"/>
                </a:lnTo>
                <a:lnTo>
                  <a:pt x="152489" y="32727"/>
                </a:lnTo>
                <a:lnTo>
                  <a:pt x="155250" y="31602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44000" y="38864"/>
                </a:moveTo>
                <a:lnTo>
                  <a:pt x="144000" y="38864"/>
                </a:lnTo>
                <a:lnTo>
                  <a:pt x="144000" y="38864"/>
                </a:lnTo>
                <a:close/>
                <a:moveTo>
                  <a:pt x="131011" y="37943"/>
                </a:moveTo>
                <a:lnTo>
                  <a:pt x="131011" y="38250"/>
                </a:lnTo>
                <a:lnTo>
                  <a:pt x="131216" y="39580"/>
                </a:lnTo>
                <a:lnTo>
                  <a:pt x="132136" y="39682"/>
                </a:lnTo>
                <a:lnTo>
                  <a:pt x="132136" y="37943"/>
                </a:lnTo>
                <a:close/>
                <a:moveTo>
                  <a:pt x="165580" y="31807"/>
                </a:moveTo>
                <a:lnTo>
                  <a:pt x="166091" y="32011"/>
                </a:lnTo>
                <a:lnTo>
                  <a:pt x="166295" y="31909"/>
                </a:lnTo>
                <a:lnTo>
                  <a:pt x="166705" y="31909"/>
                </a:lnTo>
                <a:lnTo>
                  <a:pt x="167420" y="33545"/>
                </a:lnTo>
                <a:lnTo>
                  <a:pt x="165886" y="33545"/>
                </a:lnTo>
                <a:lnTo>
                  <a:pt x="166193" y="34364"/>
                </a:lnTo>
                <a:lnTo>
                  <a:pt x="165273" y="34568"/>
                </a:lnTo>
                <a:lnTo>
                  <a:pt x="165682" y="34670"/>
                </a:lnTo>
                <a:lnTo>
                  <a:pt x="166398" y="35693"/>
                </a:lnTo>
                <a:lnTo>
                  <a:pt x="166705" y="35795"/>
                </a:lnTo>
                <a:lnTo>
                  <a:pt x="166909" y="36000"/>
                </a:lnTo>
                <a:lnTo>
                  <a:pt x="167420" y="36102"/>
                </a:lnTo>
                <a:lnTo>
                  <a:pt x="168136" y="37739"/>
                </a:lnTo>
                <a:lnTo>
                  <a:pt x="168136" y="36818"/>
                </a:lnTo>
                <a:lnTo>
                  <a:pt x="169670" y="37841"/>
                </a:lnTo>
                <a:lnTo>
                  <a:pt x="169466" y="38250"/>
                </a:lnTo>
                <a:lnTo>
                  <a:pt x="168239" y="37841"/>
                </a:lnTo>
                <a:lnTo>
                  <a:pt x="168648" y="39068"/>
                </a:lnTo>
                <a:lnTo>
                  <a:pt x="168955" y="38864"/>
                </a:lnTo>
                <a:lnTo>
                  <a:pt x="169159" y="39273"/>
                </a:lnTo>
                <a:lnTo>
                  <a:pt x="168852" y="39273"/>
                </a:lnTo>
                <a:lnTo>
                  <a:pt x="168852" y="39580"/>
                </a:lnTo>
                <a:lnTo>
                  <a:pt x="169261" y="39682"/>
                </a:lnTo>
                <a:lnTo>
                  <a:pt x="169773" y="42034"/>
                </a:lnTo>
                <a:lnTo>
                  <a:pt x="169977" y="42034"/>
                </a:lnTo>
                <a:lnTo>
                  <a:pt x="169773" y="42136"/>
                </a:lnTo>
                <a:lnTo>
                  <a:pt x="169773" y="42034"/>
                </a:lnTo>
                <a:lnTo>
                  <a:pt x="167420" y="42136"/>
                </a:lnTo>
                <a:lnTo>
                  <a:pt x="165580" y="41114"/>
                </a:lnTo>
                <a:lnTo>
                  <a:pt x="165375" y="39682"/>
                </a:lnTo>
                <a:lnTo>
                  <a:pt x="165375" y="39682"/>
                </a:lnTo>
                <a:lnTo>
                  <a:pt x="165477" y="39886"/>
                </a:lnTo>
                <a:lnTo>
                  <a:pt x="166295" y="38659"/>
                </a:lnTo>
                <a:lnTo>
                  <a:pt x="163227" y="35693"/>
                </a:lnTo>
                <a:lnTo>
                  <a:pt x="163227" y="35080"/>
                </a:lnTo>
                <a:lnTo>
                  <a:pt x="163125" y="35386"/>
                </a:lnTo>
                <a:lnTo>
                  <a:pt x="162307" y="34261"/>
                </a:lnTo>
                <a:lnTo>
                  <a:pt x="162409" y="34057"/>
                </a:lnTo>
                <a:lnTo>
                  <a:pt x="162511" y="34057"/>
                </a:lnTo>
                <a:lnTo>
                  <a:pt x="162614" y="33136"/>
                </a:lnTo>
                <a:lnTo>
                  <a:pt x="162818" y="33239"/>
                </a:lnTo>
                <a:lnTo>
                  <a:pt x="163636" y="32932"/>
                </a:lnTo>
                <a:lnTo>
                  <a:pt x="163534" y="32727"/>
                </a:lnTo>
                <a:lnTo>
                  <a:pt x="163943" y="32523"/>
                </a:lnTo>
                <a:lnTo>
                  <a:pt x="164045" y="32420"/>
                </a:lnTo>
                <a:lnTo>
                  <a:pt x="163943" y="32318"/>
                </a:lnTo>
                <a:lnTo>
                  <a:pt x="165580" y="31807"/>
                </a:lnTo>
                <a:close/>
                <a:moveTo>
                  <a:pt x="137352" y="40602"/>
                </a:moveTo>
                <a:lnTo>
                  <a:pt x="135511" y="40807"/>
                </a:lnTo>
                <a:lnTo>
                  <a:pt x="134898" y="40705"/>
                </a:lnTo>
                <a:lnTo>
                  <a:pt x="137045" y="42239"/>
                </a:lnTo>
                <a:lnTo>
                  <a:pt x="137148" y="41932"/>
                </a:lnTo>
                <a:lnTo>
                  <a:pt x="137045" y="41625"/>
                </a:lnTo>
                <a:lnTo>
                  <a:pt x="137352" y="40602"/>
                </a:lnTo>
                <a:close/>
                <a:moveTo>
                  <a:pt x="146659" y="43670"/>
                </a:moveTo>
                <a:lnTo>
                  <a:pt x="146148" y="43875"/>
                </a:lnTo>
                <a:lnTo>
                  <a:pt x="146250" y="43875"/>
                </a:lnTo>
                <a:lnTo>
                  <a:pt x="146659" y="43670"/>
                </a:lnTo>
                <a:close/>
                <a:moveTo>
                  <a:pt x="144409" y="43364"/>
                </a:moveTo>
                <a:lnTo>
                  <a:pt x="144307" y="43466"/>
                </a:lnTo>
                <a:lnTo>
                  <a:pt x="144307" y="43773"/>
                </a:lnTo>
                <a:lnTo>
                  <a:pt x="145330" y="44080"/>
                </a:lnTo>
                <a:lnTo>
                  <a:pt x="146148" y="43875"/>
                </a:lnTo>
                <a:lnTo>
                  <a:pt x="146045" y="43670"/>
                </a:lnTo>
                <a:lnTo>
                  <a:pt x="144716" y="43568"/>
                </a:lnTo>
                <a:lnTo>
                  <a:pt x="144818" y="43466"/>
                </a:lnTo>
                <a:lnTo>
                  <a:pt x="144409" y="43364"/>
                </a:lnTo>
                <a:close/>
                <a:moveTo>
                  <a:pt x="153614" y="43364"/>
                </a:moveTo>
                <a:lnTo>
                  <a:pt x="151773" y="43977"/>
                </a:lnTo>
                <a:lnTo>
                  <a:pt x="152489" y="44489"/>
                </a:lnTo>
                <a:lnTo>
                  <a:pt x="153307" y="44080"/>
                </a:lnTo>
                <a:lnTo>
                  <a:pt x="153614" y="43466"/>
                </a:lnTo>
                <a:lnTo>
                  <a:pt x="153614" y="43364"/>
                </a:lnTo>
                <a:close/>
                <a:moveTo>
                  <a:pt x="241568" y="37534"/>
                </a:moveTo>
                <a:lnTo>
                  <a:pt x="241261" y="37636"/>
                </a:lnTo>
                <a:lnTo>
                  <a:pt x="241670" y="37739"/>
                </a:lnTo>
                <a:lnTo>
                  <a:pt x="241466" y="38045"/>
                </a:lnTo>
                <a:lnTo>
                  <a:pt x="240955" y="37636"/>
                </a:lnTo>
                <a:lnTo>
                  <a:pt x="241057" y="37943"/>
                </a:lnTo>
                <a:lnTo>
                  <a:pt x="240955" y="38148"/>
                </a:lnTo>
                <a:lnTo>
                  <a:pt x="241261" y="38864"/>
                </a:lnTo>
                <a:lnTo>
                  <a:pt x="241159" y="38864"/>
                </a:lnTo>
                <a:lnTo>
                  <a:pt x="241875" y="40807"/>
                </a:lnTo>
                <a:lnTo>
                  <a:pt x="241670" y="41114"/>
                </a:lnTo>
                <a:lnTo>
                  <a:pt x="241466" y="41727"/>
                </a:lnTo>
                <a:lnTo>
                  <a:pt x="240955" y="42136"/>
                </a:lnTo>
                <a:lnTo>
                  <a:pt x="240443" y="41932"/>
                </a:lnTo>
                <a:lnTo>
                  <a:pt x="240545" y="41420"/>
                </a:lnTo>
                <a:lnTo>
                  <a:pt x="240545" y="41420"/>
                </a:lnTo>
                <a:lnTo>
                  <a:pt x="240136" y="41727"/>
                </a:lnTo>
                <a:lnTo>
                  <a:pt x="240341" y="43261"/>
                </a:lnTo>
                <a:lnTo>
                  <a:pt x="239727" y="43466"/>
                </a:lnTo>
                <a:lnTo>
                  <a:pt x="239420" y="43364"/>
                </a:lnTo>
                <a:lnTo>
                  <a:pt x="237477" y="43977"/>
                </a:lnTo>
                <a:lnTo>
                  <a:pt x="236761" y="45102"/>
                </a:lnTo>
                <a:lnTo>
                  <a:pt x="237886" y="45205"/>
                </a:lnTo>
                <a:lnTo>
                  <a:pt x="237784" y="44795"/>
                </a:lnTo>
                <a:lnTo>
                  <a:pt x="240341" y="44489"/>
                </a:lnTo>
                <a:lnTo>
                  <a:pt x="240239" y="44795"/>
                </a:lnTo>
                <a:lnTo>
                  <a:pt x="240955" y="45614"/>
                </a:lnTo>
                <a:lnTo>
                  <a:pt x="241670" y="44795"/>
                </a:lnTo>
                <a:lnTo>
                  <a:pt x="241261" y="44080"/>
                </a:lnTo>
                <a:lnTo>
                  <a:pt x="241568" y="44386"/>
                </a:lnTo>
                <a:lnTo>
                  <a:pt x="241568" y="44182"/>
                </a:lnTo>
                <a:lnTo>
                  <a:pt x="241670" y="44489"/>
                </a:lnTo>
                <a:lnTo>
                  <a:pt x="242693" y="44489"/>
                </a:lnTo>
                <a:lnTo>
                  <a:pt x="243102" y="43977"/>
                </a:lnTo>
                <a:lnTo>
                  <a:pt x="243307" y="43977"/>
                </a:lnTo>
                <a:lnTo>
                  <a:pt x="243409" y="43773"/>
                </a:lnTo>
                <a:lnTo>
                  <a:pt x="243614" y="43773"/>
                </a:lnTo>
                <a:lnTo>
                  <a:pt x="243511" y="43364"/>
                </a:lnTo>
                <a:lnTo>
                  <a:pt x="243818" y="43466"/>
                </a:lnTo>
                <a:lnTo>
                  <a:pt x="243818" y="43773"/>
                </a:lnTo>
                <a:lnTo>
                  <a:pt x="244023" y="44182"/>
                </a:lnTo>
                <a:lnTo>
                  <a:pt x="244432" y="43261"/>
                </a:lnTo>
                <a:lnTo>
                  <a:pt x="244023" y="42852"/>
                </a:lnTo>
                <a:lnTo>
                  <a:pt x="243205" y="40602"/>
                </a:lnTo>
                <a:lnTo>
                  <a:pt x="243511" y="40500"/>
                </a:lnTo>
                <a:lnTo>
                  <a:pt x="243409" y="39886"/>
                </a:lnTo>
                <a:lnTo>
                  <a:pt x="243409" y="39784"/>
                </a:lnTo>
                <a:lnTo>
                  <a:pt x="241568" y="37534"/>
                </a:lnTo>
                <a:close/>
                <a:moveTo>
                  <a:pt x="238909" y="44795"/>
                </a:moveTo>
                <a:lnTo>
                  <a:pt x="238807" y="45102"/>
                </a:lnTo>
                <a:lnTo>
                  <a:pt x="238398" y="45000"/>
                </a:lnTo>
                <a:lnTo>
                  <a:pt x="238295" y="45307"/>
                </a:lnTo>
                <a:lnTo>
                  <a:pt x="237989" y="45716"/>
                </a:lnTo>
                <a:lnTo>
                  <a:pt x="238398" y="45920"/>
                </a:lnTo>
                <a:lnTo>
                  <a:pt x="238705" y="46330"/>
                </a:lnTo>
                <a:lnTo>
                  <a:pt x="239523" y="45614"/>
                </a:lnTo>
                <a:lnTo>
                  <a:pt x="239830" y="45818"/>
                </a:lnTo>
                <a:lnTo>
                  <a:pt x="240034" y="45307"/>
                </a:lnTo>
                <a:lnTo>
                  <a:pt x="239625" y="44795"/>
                </a:lnTo>
                <a:close/>
                <a:moveTo>
                  <a:pt x="151875" y="47659"/>
                </a:moveTo>
                <a:lnTo>
                  <a:pt x="151773" y="47761"/>
                </a:lnTo>
                <a:lnTo>
                  <a:pt x="152080" y="47864"/>
                </a:lnTo>
                <a:lnTo>
                  <a:pt x="151875" y="47659"/>
                </a:lnTo>
                <a:close/>
                <a:moveTo>
                  <a:pt x="236455" y="45307"/>
                </a:moveTo>
                <a:lnTo>
                  <a:pt x="236045" y="45614"/>
                </a:lnTo>
                <a:lnTo>
                  <a:pt x="236045" y="45818"/>
                </a:lnTo>
                <a:lnTo>
                  <a:pt x="235943" y="45716"/>
                </a:lnTo>
                <a:lnTo>
                  <a:pt x="236352" y="46227"/>
                </a:lnTo>
                <a:lnTo>
                  <a:pt x="236045" y="46023"/>
                </a:lnTo>
                <a:lnTo>
                  <a:pt x="236352" y="46534"/>
                </a:lnTo>
                <a:lnTo>
                  <a:pt x="236659" y="46227"/>
                </a:lnTo>
                <a:lnTo>
                  <a:pt x="236455" y="46023"/>
                </a:lnTo>
                <a:lnTo>
                  <a:pt x="236659" y="46125"/>
                </a:lnTo>
                <a:lnTo>
                  <a:pt x="236966" y="46534"/>
                </a:lnTo>
                <a:lnTo>
                  <a:pt x="237068" y="47761"/>
                </a:lnTo>
                <a:lnTo>
                  <a:pt x="237580" y="47966"/>
                </a:lnTo>
                <a:lnTo>
                  <a:pt x="237580" y="47455"/>
                </a:lnTo>
                <a:lnTo>
                  <a:pt x="237784" y="48170"/>
                </a:lnTo>
                <a:lnTo>
                  <a:pt x="237886" y="47966"/>
                </a:lnTo>
                <a:lnTo>
                  <a:pt x="237886" y="47761"/>
                </a:lnTo>
                <a:lnTo>
                  <a:pt x="238193" y="47761"/>
                </a:lnTo>
                <a:lnTo>
                  <a:pt x="237886" y="45818"/>
                </a:lnTo>
                <a:lnTo>
                  <a:pt x="237580" y="45818"/>
                </a:lnTo>
                <a:lnTo>
                  <a:pt x="237477" y="45409"/>
                </a:lnTo>
                <a:lnTo>
                  <a:pt x="237273" y="45511"/>
                </a:lnTo>
                <a:lnTo>
                  <a:pt x="236864" y="45307"/>
                </a:lnTo>
                <a:close/>
                <a:moveTo>
                  <a:pt x="49602" y="49398"/>
                </a:moveTo>
                <a:lnTo>
                  <a:pt x="49705" y="49500"/>
                </a:lnTo>
                <a:lnTo>
                  <a:pt x="49655" y="49401"/>
                </a:lnTo>
                <a:lnTo>
                  <a:pt x="49655" y="49401"/>
                </a:lnTo>
                <a:lnTo>
                  <a:pt x="49602" y="49398"/>
                </a:lnTo>
                <a:close/>
                <a:moveTo>
                  <a:pt x="53489" y="53386"/>
                </a:moveTo>
                <a:lnTo>
                  <a:pt x="53485" y="53390"/>
                </a:lnTo>
                <a:lnTo>
                  <a:pt x="53485" y="53390"/>
                </a:lnTo>
                <a:lnTo>
                  <a:pt x="53489" y="53489"/>
                </a:lnTo>
                <a:lnTo>
                  <a:pt x="53489" y="53386"/>
                </a:lnTo>
                <a:close/>
                <a:moveTo>
                  <a:pt x="231648" y="54102"/>
                </a:moveTo>
                <a:lnTo>
                  <a:pt x="231239" y="54205"/>
                </a:lnTo>
                <a:lnTo>
                  <a:pt x="230625" y="55739"/>
                </a:lnTo>
                <a:lnTo>
                  <a:pt x="231648" y="57477"/>
                </a:lnTo>
                <a:lnTo>
                  <a:pt x="231852" y="54511"/>
                </a:lnTo>
                <a:lnTo>
                  <a:pt x="231648" y="54102"/>
                </a:lnTo>
                <a:close/>
                <a:moveTo>
                  <a:pt x="46432" y="57886"/>
                </a:moveTo>
                <a:lnTo>
                  <a:pt x="46432" y="57989"/>
                </a:lnTo>
                <a:lnTo>
                  <a:pt x="46636" y="57886"/>
                </a:lnTo>
                <a:close/>
                <a:moveTo>
                  <a:pt x="176216" y="59114"/>
                </a:moveTo>
                <a:lnTo>
                  <a:pt x="176216" y="59114"/>
                </a:lnTo>
                <a:lnTo>
                  <a:pt x="176216" y="59114"/>
                </a:lnTo>
                <a:close/>
                <a:moveTo>
                  <a:pt x="52057" y="56250"/>
                </a:moveTo>
                <a:lnTo>
                  <a:pt x="49193" y="57170"/>
                </a:lnTo>
                <a:lnTo>
                  <a:pt x="49091" y="57375"/>
                </a:lnTo>
                <a:lnTo>
                  <a:pt x="48682" y="57580"/>
                </a:lnTo>
                <a:lnTo>
                  <a:pt x="48989" y="57477"/>
                </a:lnTo>
                <a:lnTo>
                  <a:pt x="48989" y="57682"/>
                </a:lnTo>
                <a:lnTo>
                  <a:pt x="51443" y="56761"/>
                </a:lnTo>
                <a:lnTo>
                  <a:pt x="51443" y="56761"/>
                </a:lnTo>
                <a:lnTo>
                  <a:pt x="51239" y="56966"/>
                </a:lnTo>
                <a:lnTo>
                  <a:pt x="54205" y="57886"/>
                </a:lnTo>
                <a:lnTo>
                  <a:pt x="54307" y="58500"/>
                </a:lnTo>
                <a:lnTo>
                  <a:pt x="55330" y="58807"/>
                </a:lnTo>
                <a:lnTo>
                  <a:pt x="54818" y="59625"/>
                </a:lnTo>
                <a:lnTo>
                  <a:pt x="54818" y="59625"/>
                </a:lnTo>
                <a:lnTo>
                  <a:pt x="57068" y="59420"/>
                </a:lnTo>
                <a:lnTo>
                  <a:pt x="57170" y="59523"/>
                </a:lnTo>
                <a:lnTo>
                  <a:pt x="57886" y="59420"/>
                </a:lnTo>
                <a:lnTo>
                  <a:pt x="57886" y="59114"/>
                </a:lnTo>
                <a:lnTo>
                  <a:pt x="55739" y="58091"/>
                </a:lnTo>
                <a:lnTo>
                  <a:pt x="55534" y="57886"/>
                </a:lnTo>
                <a:lnTo>
                  <a:pt x="55330" y="57784"/>
                </a:lnTo>
                <a:lnTo>
                  <a:pt x="55534" y="57784"/>
                </a:lnTo>
                <a:lnTo>
                  <a:pt x="55125" y="57580"/>
                </a:lnTo>
                <a:lnTo>
                  <a:pt x="55227" y="57682"/>
                </a:lnTo>
                <a:lnTo>
                  <a:pt x="52057" y="56250"/>
                </a:lnTo>
                <a:close/>
                <a:moveTo>
                  <a:pt x="207307" y="59625"/>
                </a:moveTo>
                <a:lnTo>
                  <a:pt x="207307" y="59625"/>
                </a:lnTo>
                <a:lnTo>
                  <a:pt x="207307" y="59625"/>
                </a:lnTo>
                <a:close/>
                <a:moveTo>
                  <a:pt x="222648" y="59420"/>
                </a:moveTo>
                <a:lnTo>
                  <a:pt x="222648" y="59523"/>
                </a:lnTo>
                <a:lnTo>
                  <a:pt x="221625" y="59727"/>
                </a:lnTo>
                <a:lnTo>
                  <a:pt x="221727" y="59727"/>
                </a:lnTo>
                <a:lnTo>
                  <a:pt x="221216" y="60341"/>
                </a:lnTo>
                <a:lnTo>
                  <a:pt x="221727" y="61159"/>
                </a:lnTo>
                <a:lnTo>
                  <a:pt x="222750" y="60852"/>
                </a:lnTo>
                <a:lnTo>
                  <a:pt x="223159" y="59932"/>
                </a:lnTo>
                <a:lnTo>
                  <a:pt x="222648" y="59420"/>
                </a:lnTo>
                <a:close/>
                <a:moveTo>
                  <a:pt x="54511" y="60955"/>
                </a:moveTo>
                <a:lnTo>
                  <a:pt x="54205" y="61057"/>
                </a:lnTo>
                <a:lnTo>
                  <a:pt x="54614" y="61670"/>
                </a:lnTo>
                <a:lnTo>
                  <a:pt x="55023" y="61773"/>
                </a:lnTo>
                <a:lnTo>
                  <a:pt x="55534" y="61568"/>
                </a:lnTo>
                <a:lnTo>
                  <a:pt x="55943" y="61568"/>
                </a:lnTo>
                <a:lnTo>
                  <a:pt x="54511" y="60955"/>
                </a:lnTo>
                <a:close/>
                <a:moveTo>
                  <a:pt x="58602" y="59727"/>
                </a:moveTo>
                <a:lnTo>
                  <a:pt x="59114" y="60034"/>
                </a:lnTo>
                <a:lnTo>
                  <a:pt x="59114" y="60443"/>
                </a:lnTo>
                <a:lnTo>
                  <a:pt x="59420" y="60955"/>
                </a:lnTo>
                <a:lnTo>
                  <a:pt x="59114" y="61057"/>
                </a:lnTo>
                <a:lnTo>
                  <a:pt x="57784" y="60852"/>
                </a:lnTo>
                <a:lnTo>
                  <a:pt x="57580" y="61159"/>
                </a:lnTo>
                <a:lnTo>
                  <a:pt x="57989" y="61466"/>
                </a:lnTo>
                <a:lnTo>
                  <a:pt x="59420" y="61261"/>
                </a:lnTo>
                <a:lnTo>
                  <a:pt x="59932" y="61568"/>
                </a:lnTo>
                <a:lnTo>
                  <a:pt x="60239" y="61875"/>
                </a:lnTo>
                <a:lnTo>
                  <a:pt x="60545" y="61261"/>
                </a:lnTo>
                <a:lnTo>
                  <a:pt x="62693" y="61261"/>
                </a:lnTo>
                <a:lnTo>
                  <a:pt x="63000" y="60750"/>
                </a:lnTo>
                <a:lnTo>
                  <a:pt x="61977" y="60341"/>
                </a:lnTo>
                <a:lnTo>
                  <a:pt x="62284" y="60239"/>
                </a:lnTo>
                <a:lnTo>
                  <a:pt x="58602" y="59727"/>
                </a:lnTo>
                <a:close/>
                <a:moveTo>
                  <a:pt x="208739" y="63614"/>
                </a:moveTo>
                <a:lnTo>
                  <a:pt x="208739" y="63614"/>
                </a:lnTo>
                <a:lnTo>
                  <a:pt x="208739" y="63614"/>
                </a:lnTo>
                <a:close/>
                <a:moveTo>
                  <a:pt x="48989" y="64227"/>
                </a:moveTo>
                <a:lnTo>
                  <a:pt x="48989" y="64330"/>
                </a:lnTo>
                <a:lnTo>
                  <a:pt x="49091" y="64432"/>
                </a:lnTo>
                <a:lnTo>
                  <a:pt x="49091" y="64432"/>
                </a:lnTo>
                <a:lnTo>
                  <a:pt x="48989" y="64227"/>
                </a:lnTo>
                <a:close/>
                <a:moveTo>
                  <a:pt x="44182" y="66375"/>
                </a:moveTo>
                <a:lnTo>
                  <a:pt x="44386" y="66477"/>
                </a:lnTo>
                <a:lnTo>
                  <a:pt x="44386" y="66477"/>
                </a:lnTo>
                <a:lnTo>
                  <a:pt x="44284" y="66375"/>
                </a:lnTo>
                <a:close/>
                <a:moveTo>
                  <a:pt x="232261" y="60955"/>
                </a:moveTo>
                <a:lnTo>
                  <a:pt x="231955" y="61670"/>
                </a:lnTo>
                <a:lnTo>
                  <a:pt x="232159" y="63511"/>
                </a:lnTo>
                <a:lnTo>
                  <a:pt x="231648" y="63307"/>
                </a:lnTo>
                <a:lnTo>
                  <a:pt x="232364" y="64943"/>
                </a:lnTo>
                <a:lnTo>
                  <a:pt x="232568" y="64739"/>
                </a:lnTo>
                <a:lnTo>
                  <a:pt x="232977" y="65148"/>
                </a:lnTo>
                <a:lnTo>
                  <a:pt x="232773" y="65864"/>
                </a:lnTo>
                <a:lnTo>
                  <a:pt x="233591" y="65966"/>
                </a:lnTo>
                <a:lnTo>
                  <a:pt x="233795" y="65659"/>
                </a:lnTo>
                <a:lnTo>
                  <a:pt x="234716" y="66375"/>
                </a:lnTo>
                <a:lnTo>
                  <a:pt x="234409" y="65761"/>
                </a:lnTo>
                <a:lnTo>
                  <a:pt x="236045" y="67091"/>
                </a:lnTo>
                <a:lnTo>
                  <a:pt x="235432" y="65966"/>
                </a:lnTo>
                <a:lnTo>
                  <a:pt x="235739" y="65864"/>
                </a:lnTo>
                <a:lnTo>
                  <a:pt x="235125" y="65659"/>
                </a:lnTo>
                <a:lnTo>
                  <a:pt x="235125" y="65864"/>
                </a:lnTo>
                <a:lnTo>
                  <a:pt x="234511" y="65352"/>
                </a:lnTo>
                <a:lnTo>
                  <a:pt x="234205" y="65455"/>
                </a:lnTo>
                <a:lnTo>
                  <a:pt x="234307" y="65659"/>
                </a:lnTo>
                <a:lnTo>
                  <a:pt x="233284" y="64330"/>
                </a:lnTo>
                <a:lnTo>
                  <a:pt x="233489" y="63511"/>
                </a:lnTo>
                <a:lnTo>
                  <a:pt x="233795" y="63205"/>
                </a:lnTo>
                <a:lnTo>
                  <a:pt x="233591" y="61159"/>
                </a:lnTo>
                <a:lnTo>
                  <a:pt x="233284" y="61261"/>
                </a:lnTo>
                <a:lnTo>
                  <a:pt x="232261" y="60955"/>
                </a:lnTo>
                <a:close/>
                <a:moveTo>
                  <a:pt x="236045" y="67091"/>
                </a:moveTo>
                <a:lnTo>
                  <a:pt x="236045" y="67091"/>
                </a:lnTo>
                <a:lnTo>
                  <a:pt x="236045" y="67091"/>
                </a:lnTo>
                <a:close/>
                <a:moveTo>
                  <a:pt x="232670" y="66170"/>
                </a:moveTo>
                <a:lnTo>
                  <a:pt x="233693" y="67398"/>
                </a:lnTo>
                <a:lnTo>
                  <a:pt x="233693" y="66580"/>
                </a:lnTo>
                <a:lnTo>
                  <a:pt x="233080" y="66170"/>
                </a:lnTo>
                <a:close/>
                <a:moveTo>
                  <a:pt x="222750" y="67705"/>
                </a:moveTo>
                <a:lnTo>
                  <a:pt x="222750" y="67705"/>
                </a:lnTo>
                <a:lnTo>
                  <a:pt x="222750" y="67705"/>
                </a:lnTo>
                <a:close/>
                <a:moveTo>
                  <a:pt x="222750" y="67705"/>
                </a:moveTo>
                <a:lnTo>
                  <a:pt x="222737" y="67743"/>
                </a:lnTo>
                <a:lnTo>
                  <a:pt x="222750" y="67807"/>
                </a:lnTo>
                <a:lnTo>
                  <a:pt x="222750" y="67705"/>
                </a:lnTo>
                <a:close/>
                <a:moveTo>
                  <a:pt x="235330" y="67091"/>
                </a:moveTo>
                <a:lnTo>
                  <a:pt x="235330" y="67807"/>
                </a:lnTo>
                <a:lnTo>
                  <a:pt x="235739" y="67602"/>
                </a:lnTo>
                <a:lnTo>
                  <a:pt x="236148" y="67909"/>
                </a:lnTo>
                <a:lnTo>
                  <a:pt x="235534" y="67193"/>
                </a:lnTo>
                <a:lnTo>
                  <a:pt x="235330" y="67091"/>
                </a:lnTo>
                <a:close/>
                <a:moveTo>
                  <a:pt x="236250" y="67091"/>
                </a:moveTo>
                <a:lnTo>
                  <a:pt x="237068" y="68420"/>
                </a:lnTo>
                <a:lnTo>
                  <a:pt x="237682" y="68625"/>
                </a:lnTo>
                <a:lnTo>
                  <a:pt x="237784" y="68625"/>
                </a:lnTo>
                <a:lnTo>
                  <a:pt x="237170" y="67295"/>
                </a:lnTo>
                <a:lnTo>
                  <a:pt x="236250" y="67091"/>
                </a:lnTo>
                <a:close/>
                <a:moveTo>
                  <a:pt x="234307" y="67807"/>
                </a:moveTo>
                <a:lnTo>
                  <a:pt x="234205" y="67909"/>
                </a:lnTo>
                <a:lnTo>
                  <a:pt x="234409" y="68011"/>
                </a:lnTo>
                <a:lnTo>
                  <a:pt x="234409" y="69341"/>
                </a:lnTo>
                <a:lnTo>
                  <a:pt x="235330" y="68420"/>
                </a:lnTo>
                <a:lnTo>
                  <a:pt x="234307" y="67807"/>
                </a:lnTo>
                <a:close/>
                <a:moveTo>
                  <a:pt x="236455" y="68216"/>
                </a:moveTo>
                <a:lnTo>
                  <a:pt x="236557" y="68625"/>
                </a:lnTo>
                <a:lnTo>
                  <a:pt x="236864" y="68932"/>
                </a:lnTo>
                <a:lnTo>
                  <a:pt x="237170" y="69750"/>
                </a:lnTo>
                <a:lnTo>
                  <a:pt x="237170" y="69341"/>
                </a:lnTo>
                <a:lnTo>
                  <a:pt x="237273" y="69545"/>
                </a:lnTo>
                <a:lnTo>
                  <a:pt x="237273" y="69443"/>
                </a:lnTo>
                <a:lnTo>
                  <a:pt x="237273" y="69136"/>
                </a:lnTo>
                <a:lnTo>
                  <a:pt x="237170" y="68932"/>
                </a:lnTo>
                <a:lnTo>
                  <a:pt x="236966" y="68318"/>
                </a:lnTo>
                <a:lnTo>
                  <a:pt x="236761" y="68420"/>
                </a:lnTo>
                <a:lnTo>
                  <a:pt x="236455" y="68216"/>
                </a:lnTo>
                <a:close/>
                <a:moveTo>
                  <a:pt x="193091" y="69852"/>
                </a:moveTo>
                <a:lnTo>
                  <a:pt x="193295" y="70261"/>
                </a:lnTo>
                <a:lnTo>
                  <a:pt x="193160" y="69965"/>
                </a:lnTo>
                <a:lnTo>
                  <a:pt x="193091" y="69852"/>
                </a:lnTo>
                <a:close/>
                <a:moveTo>
                  <a:pt x="235636" y="68830"/>
                </a:moveTo>
                <a:lnTo>
                  <a:pt x="235227" y="69034"/>
                </a:lnTo>
                <a:lnTo>
                  <a:pt x="235125" y="69239"/>
                </a:lnTo>
                <a:lnTo>
                  <a:pt x="235227" y="69648"/>
                </a:lnTo>
                <a:lnTo>
                  <a:pt x="234818" y="69955"/>
                </a:lnTo>
                <a:lnTo>
                  <a:pt x="235636" y="70670"/>
                </a:lnTo>
                <a:lnTo>
                  <a:pt x="235636" y="68830"/>
                </a:lnTo>
                <a:close/>
                <a:moveTo>
                  <a:pt x="232057" y="68420"/>
                </a:moveTo>
                <a:lnTo>
                  <a:pt x="230318" y="71284"/>
                </a:lnTo>
                <a:lnTo>
                  <a:pt x="230318" y="71386"/>
                </a:lnTo>
                <a:lnTo>
                  <a:pt x="232261" y="69341"/>
                </a:lnTo>
                <a:lnTo>
                  <a:pt x="232057" y="68420"/>
                </a:lnTo>
                <a:close/>
                <a:moveTo>
                  <a:pt x="196568" y="70159"/>
                </a:moveTo>
                <a:lnTo>
                  <a:pt x="196364" y="71795"/>
                </a:lnTo>
                <a:lnTo>
                  <a:pt x="196364" y="72000"/>
                </a:lnTo>
                <a:lnTo>
                  <a:pt x="197591" y="73739"/>
                </a:lnTo>
                <a:lnTo>
                  <a:pt x="198102" y="72102"/>
                </a:lnTo>
                <a:lnTo>
                  <a:pt x="196875" y="70261"/>
                </a:lnTo>
                <a:lnTo>
                  <a:pt x="196568" y="70159"/>
                </a:lnTo>
                <a:close/>
                <a:moveTo>
                  <a:pt x="237580" y="70261"/>
                </a:moveTo>
                <a:lnTo>
                  <a:pt x="237580" y="70773"/>
                </a:lnTo>
                <a:lnTo>
                  <a:pt x="237068" y="70977"/>
                </a:lnTo>
                <a:lnTo>
                  <a:pt x="237068" y="71182"/>
                </a:lnTo>
                <a:lnTo>
                  <a:pt x="236761" y="71182"/>
                </a:lnTo>
                <a:lnTo>
                  <a:pt x="236659" y="71591"/>
                </a:lnTo>
                <a:lnTo>
                  <a:pt x="236250" y="71795"/>
                </a:lnTo>
                <a:lnTo>
                  <a:pt x="236148" y="71182"/>
                </a:lnTo>
                <a:lnTo>
                  <a:pt x="235739" y="71284"/>
                </a:lnTo>
                <a:lnTo>
                  <a:pt x="235432" y="71693"/>
                </a:lnTo>
                <a:lnTo>
                  <a:pt x="234818" y="71898"/>
                </a:lnTo>
                <a:lnTo>
                  <a:pt x="234818" y="72818"/>
                </a:lnTo>
                <a:lnTo>
                  <a:pt x="235227" y="72000"/>
                </a:lnTo>
                <a:lnTo>
                  <a:pt x="235636" y="72102"/>
                </a:lnTo>
                <a:lnTo>
                  <a:pt x="235943" y="72409"/>
                </a:lnTo>
                <a:lnTo>
                  <a:pt x="236045" y="72000"/>
                </a:lnTo>
                <a:lnTo>
                  <a:pt x="236455" y="72205"/>
                </a:lnTo>
                <a:lnTo>
                  <a:pt x="236557" y="73125"/>
                </a:lnTo>
                <a:lnTo>
                  <a:pt x="237580" y="73943"/>
                </a:lnTo>
                <a:lnTo>
                  <a:pt x="237682" y="73841"/>
                </a:lnTo>
                <a:lnTo>
                  <a:pt x="237682" y="74045"/>
                </a:lnTo>
                <a:lnTo>
                  <a:pt x="238091" y="73841"/>
                </a:lnTo>
                <a:lnTo>
                  <a:pt x="237784" y="73227"/>
                </a:lnTo>
                <a:lnTo>
                  <a:pt x="237989" y="72614"/>
                </a:lnTo>
                <a:lnTo>
                  <a:pt x="238295" y="72818"/>
                </a:lnTo>
                <a:lnTo>
                  <a:pt x="238500" y="73534"/>
                </a:lnTo>
                <a:lnTo>
                  <a:pt x="238500" y="73023"/>
                </a:lnTo>
                <a:lnTo>
                  <a:pt x="238807" y="72614"/>
                </a:lnTo>
                <a:lnTo>
                  <a:pt x="238500" y="71284"/>
                </a:lnTo>
                <a:lnTo>
                  <a:pt x="238398" y="71182"/>
                </a:lnTo>
                <a:lnTo>
                  <a:pt x="238500" y="70977"/>
                </a:lnTo>
                <a:lnTo>
                  <a:pt x="238295" y="70466"/>
                </a:lnTo>
                <a:lnTo>
                  <a:pt x="237580" y="70261"/>
                </a:lnTo>
                <a:close/>
                <a:moveTo>
                  <a:pt x="240443" y="77727"/>
                </a:moveTo>
                <a:lnTo>
                  <a:pt x="240034" y="78545"/>
                </a:lnTo>
                <a:lnTo>
                  <a:pt x="240136" y="80284"/>
                </a:lnTo>
                <a:lnTo>
                  <a:pt x="240852" y="81000"/>
                </a:lnTo>
                <a:lnTo>
                  <a:pt x="240341" y="79568"/>
                </a:lnTo>
                <a:lnTo>
                  <a:pt x="241261" y="79773"/>
                </a:lnTo>
                <a:lnTo>
                  <a:pt x="240750" y="79057"/>
                </a:lnTo>
                <a:lnTo>
                  <a:pt x="241057" y="78852"/>
                </a:lnTo>
                <a:lnTo>
                  <a:pt x="241057" y="78545"/>
                </a:lnTo>
                <a:lnTo>
                  <a:pt x="240136" y="78955"/>
                </a:lnTo>
                <a:lnTo>
                  <a:pt x="240443" y="78648"/>
                </a:lnTo>
                <a:lnTo>
                  <a:pt x="240443" y="78341"/>
                </a:lnTo>
                <a:lnTo>
                  <a:pt x="240341" y="78136"/>
                </a:lnTo>
                <a:lnTo>
                  <a:pt x="240443" y="77727"/>
                </a:lnTo>
                <a:close/>
                <a:moveTo>
                  <a:pt x="79875" y="80284"/>
                </a:moveTo>
                <a:lnTo>
                  <a:pt x="78136" y="80591"/>
                </a:lnTo>
                <a:lnTo>
                  <a:pt x="78136" y="81511"/>
                </a:lnTo>
                <a:lnTo>
                  <a:pt x="78443" y="81818"/>
                </a:lnTo>
                <a:lnTo>
                  <a:pt x="79466" y="81511"/>
                </a:lnTo>
                <a:lnTo>
                  <a:pt x="80080" y="80693"/>
                </a:lnTo>
                <a:lnTo>
                  <a:pt x="79875" y="80284"/>
                </a:lnTo>
                <a:close/>
                <a:moveTo>
                  <a:pt x="261102" y="82636"/>
                </a:moveTo>
                <a:lnTo>
                  <a:pt x="261000" y="82841"/>
                </a:lnTo>
                <a:lnTo>
                  <a:pt x="261205" y="82943"/>
                </a:lnTo>
                <a:lnTo>
                  <a:pt x="261307" y="82943"/>
                </a:lnTo>
                <a:lnTo>
                  <a:pt x="261102" y="82636"/>
                </a:lnTo>
                <a:close/>
                <a:moveTo>
                  <a:pt x="220500" y="81818"/>
                </a:moveTo>
                <a:lnTo>
                  <a:pt x="219784" y="81920"/>
                </a:lnTo>
                <a:lnTo>
                  <a:pt x="219886" y="82227"/>
                </a:lnTo>
                <a:lnTo>
                  <a:pt x="220295" y="82534"/>
                </a:lnTo>
                <a:lnTo>
                  <a:pt x="220295" y="82841"/>
                </a:lnTo>
                <a:lnTo>
                  <a:pt x="221011" y="83148"/>
                </a:lnTo>
                <a:lnTo>
                  <a:pt x="221114" y="82636"/>
                </a:lnTo>
                <a:lnTo>
                  <a:pt x="220500" y="81818"/>
                </a:lnTo>
                <a:close/>
                <a:moveTo>
                  <a:pt x="222034" y="82636"/>
                </a:moveTo>
                <a:lnTo>
                  <a:pt x="221830" y="83045"/>
                </a:lnTo>
                <a:lnTo>
                  <a:pt x="221830" y="83352"/>
                </a:lnTo>
                <a:lnTo>
                  <a:pt x="222341" y="83148"/>
                </a:lnTo>
                <a:lnTo>
                  <a:pt x="222034" y="82636"/>
                </a:lnTo>
                <a:close/>
                <a:moveTo>
                  <a:pt x="240443" y="83352"/>
                </a:moveTo>
                <a:lnTo>
                  <a:pt x="240239" y="83659"/>
                </a:lnTo>
                <a:lnTo>
                  <a:pt x="240239" y="83659"/>
                </a:lnTo>
                <a:lnTo>
                  <a:pt x="240545" y="83352"/>
                </a:lnTo>
                <a:close/>
                <a:moveTo>
                  <a:pt x="240852" y="82943"/>
                </a:moveTo>
                <a:lnTo>
                  <a:pt x="240545" y="83352"/>
                </a:lnTo>
                <a:lnTo>
                  <a:pt x="240750" y="83557"/>
                </a:lnTo>
                <a:lnTo>
                  <a:pt x="241261" y="83455"/>
                </a:lnTo>
                <a:lnTo>
                  <a:pt x="241670" y="83557"/>
                </a:lnTo>
                <a:lnTo>
                  <a:pt x="241977" y="83455"/>
                </a:lnTo>
                <a:lnTo>
                  <a:pt x="242898" y="83966"/>
                </a:lnTo>
                <a:lnTo>
                  <a:pt x="241568" y="82943"/>
                </a:lnTo>
                <a:close/>
                <a:moveTo>
                  <a:pt x="230011" y="72818"/>
                </a:moveTo>
                <a:lnTo>
                  <a:pt x="228989" y="74250"/>
                </a:lnTo>
                <a:lnTo>
                  <a:pt x="228989" y="74761"/>
                </a:lnTo>
                <a:lnTo>
                  <a:pt x="228477" y="74966"/>
                </a:lnTo>
                <a:lnTo>
                  <a:pt x="228477" y="74864"/>
                </a:lnTo>
                <a:lnTo>
                  <a:pt x="227557" y="75375"/>
                </a:lnTo>
                <a:lnTo>
                  <a:pt x="227045" y="76398"/>
                </a:lnTo>
                <a:lnTo>
                  <a:pt x="225409" y="77216"/>
                </a:lnTo>
                <a:lnTo>
                  <a:pt x="225307" y="77420"/>
                </a:lnTo>
                <a:lnTo>
                  <a:pt x="225205" y="77523"/>
                </a:lnTo>
                <a:lnTo>
                  <a:pt x="225205" y="78648"/>
                </a:lnTo>
                <a:lnTo>
                  <a:pt x="223670" y="77932"/>
                </a:lnTo>
                <a:lnTo>
                  <a:pt x="223159" y="78750"/>
                </a:lnTo>
                <a:lnTo>
                  <a:pt x="223261" y="78750"/>
                </a:lnTo>
                <a:lnTo>
                  <a:pt x="224182" y="83045"/>
                </a:lnTo>
                <a:lnTo>
                  <a:pt x="225511" y="83045"/>
                </a:lnTo>
                <a:lnTo>
                  <a:pt x="225818" y="83659"/>
                </a:lnTo>
                <a:lnTo>
                  <a:pt x="226023" y="83455"/>
                </a:lnTo>
                <a:lnTo>
                  <a:pt x="226330" y="83557"/>
                </a:lnTo>
                <a:lnTo>
                  <a:pt x="226739" y="83045"/>
                </a:lnTo>
                <a:lnTo>
                  <a:pt x="227352" y="83557"/>
                </a:lnTo>
                <a:lnTo>
                  <a:pt x="227966" y="83352"/>
                </a:lnTo>
                <a:lnTo>
                  <a:pt x="228068" y="83557"/>
                </a:lnTo>
                <a:lnTo>
                  <a:pt x="228375" y="84273"/>
                </a:lnTo>
                <a:lnTo>
                  <a:pt x="229398" y="83659"/>
                </a:lnTo>
                <a:lnTo>
                  <a:pt x="229705" y="83250"/>
                </a:lnTo>
                <a:lnTo>
                  <a:pt x="229602" y="83045"/>
                </a:lnTo>
                <a:lnTo>
                  <a:pt x="229807" y="82739"/>
                </a:lnTo>
                <a:lnTo>
                  <a:pt x="229705" y="81920"/>
                </a:lnTo>
                <a:lnTo>
                  <a:pt x="230216" y="81102"/>
                </a:lnTo>
                <a:lnTo>
                  <a:pt x="230523" y="81102"/>
                </a:lnTo>
                <a:lnTo>
                  <a:pt x="231239" y="78955"/>
                </a:lnTo>
                <a:lnTo>
                  <a:pt x="231852" y="79159"/>
                </a:lnTo>
                <a:lnTo>
                  <a:pt x="232159" y="79159"/>
                </a:lnTo>
                <a:lnTo>
                  <a:pt x="232057" y="78955"/>
                </a:lnTo>
                <a:lnTo>
                  <a:pt x="231136" y="77932"/>
                </a:lnTo>
                <a:lnTo>
                  <a:pt x="231034" y="77114"/>
                </a:lnTo>
                <a:lnTo>
                  <a:pt x="230932" y="77011"/>
                </a:lnTo>
                <a:lnTo>
                  <a:pt x="230420" y="76295"/>
                </a:lnTo>
                <a:lnTo>
                  <a:pt x="230830" y="76193"/>
                </a:lnTo>
                <a:lnTo>
                  <a:pt x="230932" y="76091"/>
                </a:lnTo>
                <a:lnTo>
                  <a:pt x="230932" y="75580"/>
                </a:lnTo>
                <a:lnTo>
                  <a:pt x="231750" y="75580"/>
                </a:lnTo>
                <a:lnTo>
                  <a:pt x="231443" y="74864"/>
                </a:lnTo>
                <a:lnTo>
                  <a:pt x="232261" y="74761"/>
                </a:lnTo>
                <a:lnTo>
                  <a:pt x="231136" y="73841"/>
                </a:lnTo>
                <a:lnTo>
                  <a:pt x="230727" y="73943"/>
                </a:lnTo>
                <a:lnTo>
                  <a:pt x="230420" y="72920"/>
                </a:lnTo>
                <a:lnTo>
                  <a:pt x="230011" y="73227"/>
                </a:lnTo>
                <a:lnTo>
                  <a:pt x="230011" y="72818"/>
                </a:lnTo>
                <a:close/>
                <a:moveTo>
                  <a:pt x="261307" y="82943"/>
                </a:moveTo>
                <a:lnTo>
                  <a:pt x="262841" y="84989"/>
                </a:lnTo>
                <a:lnTo>
                  <a:pt x="262330" y="83761"/>
                </a:lnTo>
                <a:lnTo>
                  <a:pt x="261307" y="82943"/>
                </a:lnTo>
                <a:close/>
                <a:moveTo>
                  <a:pt x="237682" y="78239"/>
                </a:moveTo>
                <a:lnTo>
                  <a:pt x="237170" y="78852"/>
                </a:lnTo>
                <a:lnTo>
                  <a:pt x="234614" y="78955"/>
                </a:lnTo>
                <a:lnTo>
                  <a:pt x="234409" y="78750"/>
                </a:lnTo>
                <a:lnTo>
                  <a:pt x="233489" y="79057"/>
                </a:lnTo>
                <a:lnTo>
                  <a:pt x="232977" y="79875"/>
                </a:lnTo>
                <a:lnTo>
                  <a:pt x="232977" y="80080"/>
                </a:lnTo>
                <a:lnTo>
                  <a:pt x="232875" y="80182"/>
                </a:lnTo>
                <a:lnTo>
                  <a:pt x="232977" y="80898"/>
                </a:lnTo>
                <a:lnTo>
                  <a:pt x="232875" y="80693"/>
                </a:lnTo>
                <a:lnTo>
                  <a:pt x="232057" y="83455"/>
                </a:lnTo>
                <a:lnTo>
                  <a:pt x="232364" y="83659"/>
                </a:lnTo>
                <a:lnTo>
                  <a:pt x="232568" y="83864"/>
                </a:lnTo>
                <a:lnTo>
                  <a:pt x="232670" y="85909"/>
                </a:lnTo>
                <a:lnTo>
                  <a:pt x="233386" y="85807"/>
                </a:lnTo>
                <a:lnTo>
                  <a:pt x="233591" y="82841"/>
                </a:lnTo>
                <a:lnTo>
                  <a:pt x="234409" y="84784"/>
                </a:lnTo>
                <a:lnTo>
                  <a:pt x="235636" y="84375"/>
                </a:lnTo>
                <a:lnTo>
                  <a:pt x="235125" y="83761"/>
                </a:lnTo>
                <a:lnTo>
                  <a:pt x="235227" y="83148"/>
                </a:lnTo>
                <a:lnTo>
                  <a:pt x="234409" y="82023"/>
                </a:lnTo>
                <a:lnTo>
                  <a:pt x="234614" y="82023"/>
                </a:lnTo>
                <a:lnTo>
                  <a:pt x="235739" y="81000"/>
                </a:lnTo>
                <a:lnTo>
                  <a:pt x="236148" y="81102"/>
                </a:lnTo>
                <a:lnTo>
                  <a:pt x="235739" y="80693"/>
                </a:lnTo>
                <a:lnTo>
                  <a:pt x="235739" y="80795"/>
                </a:lnTo>
                <a:lnTo>
                  <a:pt x="233591" y="81205"/>
                </a:lnTo>
                <a:lnTo>
                  <a:pt x="233284" y="80693"/>
                </a:lnTo>
                <a:lnTo>
                  <a:pt x="233182" y="80182"/>
                </a:lnTo>
                <a:lnTo>
                  <a:pt x="235943" y="79568"/>
                </a:lnTo>
                <a:lnTo>
                  <a:pt x="236455" y="79773"/>
                </a:lnTo>
                <a:lnTo>
                  <a:pt x="236966" y="79670"/>
                </a:lnTo>
                <a:lnTo>
                  <a:pt x="237580" y="79057"/>
                </a:lnTo>
                <a:lnTo>
                  <a:pt x="237682" y="78239"/>
                </a:lnTo>
                <a:close/>
                <a:moveTo>
                  <a:pt x="210580" y="74659"/>
                </a:moveTo>
                <a:lnTo>
                  <a:pt x="219068" y="86114"/>
                </a:lnTo>
                <a:lnTo>
                  <a:pt x="219068" y="85705"/>
                </a:lnTo>
                <a:lnTo>
                  <a:pt x="219989" y="86011"/>
                </a:lnTo>
                <a:lnTo>
                  <a:pt x="220398" y="83250"/>
                </a:lnTo>
                <a:lnTo>
                  <a:pt x="219273" y="82636"/>
                </a:lnTo>
                <a:lnTo>
                  <a:pt x="218966" y="81102"/>
                </a:lnTo>
                <a:lnTo>
                  <a:pt x="218352" y="80898"/>
                </a:lnTo>
                <a:lnTo>
                  <a:pt x="218148" y="80489"/>
                </a:lnTo>
                <a:lnTo>
                  <a:pt x="218455" y="79977"/>
                </a:lnTo>
                <a:lnTo>
                  <a:pt x="218045" y="79466"/>
                </a:lnTo>
                <a:lnTo>
                  <a:pt x="217330" y="79773"/>
                </a:lnTo>
                <a:lnTo>
                  <a:pt x="217739" y="79568"/>
                </a:lnTo>
                <a:lnTo>
                  <a:pt x="216102" y="77830"/>
                </a:lnTo>
                <a:lnTo>
                  <a:pt x="215795" y="78034"/>
                </a:lnTo>
                <a:lnTo>
                  <a:pt x="212625" y="74659"/>
                </a:lnTo>
                <a:close/>
                <a:moveTo>
                  <a:pt x="246170" y="85602"/>
                </a:moveTo>
                <a:lnTo>
                  <a:pt x="245864" y="85909"/>
                </a:lnTo>
                <a:lnTo>
                  <a:pt x="245761" y="86216"/>
                </a:lnTo>
                <a:lnTo>
                  <a:pt x="246273" y="86523"/>
                </a:lnTo>
                <a:lnTo>
                  <a:pt x="246375" y="86011"/>
                </a:lnTo>
                <a:lnTo>
                  <a:pt x="246170" y="85602"/>
                </a:lnTo>
                <a:close/>
                <a:moveTo>
                  <a:pt x="261818" y="84375"/>
                </a:moveTo>
                <a:lnTo>
                  <a:pt x="261716" y="84886"/>
                </a:lnTo>
                <a:lnTo>
                  <a:pt x="260693" y="85705"/>
                </a:lnTo>
                <a:lnTo>
                  <a:pt x="260386" y="85705"/>
                </a:lnTo>
                <a:lnTo>
                  <a:pt x="260284" y="85193"/>
                </a:lnTo>
                <a:lnTo>
                  <a:pt x="260080" y="85705"/>
                </a:lnTo>
                <a:lnTo>
                  <a:pt x="258648" y="85909"/>
                </a:lnTo>
                <a:lnTo>
                  <a:pt x="259773" y="86523"/>
                </a:lnTo>
                <a:lnTo>
                  <a:pt x="262125" y="85500"/>
                </a:lnTo>
                <a:lnTo>
                  <a:pt x="262023" y="85295"/>
                </a:lnTo>
                <a:lnTo>
                  <a:pt x="262227" y="85193"/>
                </a:lnTo>
                <a:lnTo>
                  <a:pt x="262432" y="84477"/>
                </a:lnTo>
                <a:lnTo>
                  <a:pt x="261818" y="84375"/>
                </a:lnTo>
                <a:close/>
                <a:moveTo>
                  <a:pt x="249239" y="87852"/>
                </a:moveTo>
                <a:lnTo>
                  <a:pt x="248727" y="88670"/>
                </a:lnTo>
                <a:lnTo>
                  <a:pt x="249648" y="88466"/>
                </a:lnTo>
                <a:lnTo>
                  <a:pt x="249239" y="87852"/>
                </a:lnTo>
                <a:close/>
                <a:moveTo>
                  <a:pt x="220500" y="86216"/>
                </a:moveTo>
                <a:lnTo>
                  <a:pt x="219682" y="86932"/>
                </a:lnTo>
                <a:lnTo>
                  <a:pt x="219784" y="87136"/>
                </a:lnTo>
                <a:lnTo>
                  <a:pt x="227250" y="88875"/>
                </a:lnTo>
                <a:lnTo>
                  <a:pt x="227761" y="88977"/>
                </a:lnTo>
                <a:lnTo>
                  <a:pt x="227761" y="88057"/>
                </a:lnTo>
                <a:lnTo>
                  <a:pt x="226330" y="87648"/>
                </a:lnTo>
                <a:lnTo>
                  <a:pt x="226125" y="87136"/>
                </a:lnTo>
                <a:lnTo>
                  <a:pt x="224591" y="86727"/>
                </a:lnTo>
                <a:lnTo>
                  <a:pt x="224284" y="87136"/>
                </a:lnTo>
                <a:lnTo>
                  <a:pt x="222648" y="87034"/>
                </a:lnTo>
                <a:lnTo>
                  <a:pt x="222239" y="86523"/>
                </a:lnTo>
                <a:lnTo>
                  <a:pt x="220500" y="86216"/>
                </a:lnTo>
                <a:close/>
                <a:moveTo>
                  <a:pt x="227761" y="88364"/>
                </a:moveTo>
                <a:lnTo>
                  <a:pt x="228273" y="89080"/>
                </a:lnTo>
                <a:lnTo>
                  <a:pt x="228886" y="88670"/>
                </a:lnTo>
                <a:lnTo>
                  <a:pt x="228375" y="88364"/>
                </a:lnTo>
                <a:close/>
                <a:moveTo>
                  <a:pt x="229398" y="88568"/>
                </a:moveTo>
                <a:lnTo>
                  <a:pt x="228989" y="88977"/>
                </a:lnTo>
                <a:lnTo>
                  <a:pt x="229705" y="89182"/>
                </a:lnTo>
                <a:lnTo>
                  <a:pt x="229807" y="88670"/>
                </a:lnTo>
                <a:lnTo>
                  <a:pt x="229398" y="88568"/>
                </a:lnTo>
                <a:close/>
                <a:moveTo>
                  <a:pt x="235432" y="88466"/>
                </a:moveTo>
                <a:lnTo>
                  <a:pt x="234920" y="88875"/>
                </a:lnTo>
                <a:lnTo>
                  <a:pt x="233182" y="88568"/>
                </a:lnTo>
                <a:lnTo>
                  <a:pt x="232670" y="88670"/>
                </a:lnTo>
                <a:lnTo>
                  <a:pt x="232670" y="89182"/>
                </a:lnTo>
                <a:lnTo>
                  <a:pt x="234716" y="88977"/>
                </a:lnTo>
                <a:lnTo>
                  <a:pt x="235330" y="88773"/>
                </a:lnTo>
                <a:lnTo>
                  <a:pt x="235534" y="88466"/>
                </a:lnTo>
                <a:close/>
                <a:moveTo>
                  <a:pt x="230932" y="88364"/>
                </a:moveTo>
                <a:lnTo>
                  <a:pt x="230727" y="88568"/>
                </a:lnTo>
                <a:lnTo>
                  <a:pt x="231034" y="88977"/>
                </a:lnTo>
                <a:lnTo>
                  <a:pt x="231034" y="88977"/>
                </a:lnTo>
                <a:lnTo>
                  <a:pt x="230420" y="88670"/>
                </a:lnTo>
                <a:lnTo>
                  <a:pt x="230011" y="89386"/>
                </a:lnTo>
                <a:lnTo>
                  <a:pt x="231341" y="88977"/>
                </a:lnTo>
                <a:lnTo>
                  <a:pt x="231750" y="89080"/>
                </a:lnTo>
                <a:lnTo>
                  <a:pt x="231648" y="88977"/>
                </a:lnTo>
                <a:lnTo>
                  <a:pt x="231750" y="88977"/>
                </a:lnTo>
                <a:lnTo>
                  <a:pt x="231648" y="88670"/>
                </a:lnTo>
                <a:lnTo>
                  <a:pt x="231239" y="88568"/>
                </a:lnTo>
                <a:lnTo>
                  <a:pt x="230932" y="88364"/>
                </a:lnTo>
                <a:close/>
                <a:moveTo>
                  <a:pt x="232670" y="89591"/>
                </a:moveTo>
                <a:lnTo>
                  <a:pt x="231750" y="89898"/>
                </a:lnTo>
                <a:lnTo>
                  <a:pt x="232670" y="90409"/>
                </a:lnTo>
                <a:lnTo>
                  <a:pt x="233284" y="90205"/>
                </a:lnTo>
                <a:lnTo>
                  <a:pt x="232670" y="89591"/>
                </a:lnTo>
                <a:close/>
                <a:moveTo>
                  <a:pt x="239420" y="88670"/>
                </a:moveTo>
                <a:lnTo>
                  <a:pt x="237989" y="88773"/>
                </a:lnTo>
                <a:lnTo>
                  <a:pt x="235943" y="90102"/>
                </a:lnTo>
                <a:lnTo>
                  <a:pt x="235943" y="90511"/>
                </a:lnTo>
                <a:lnTo>
                  <a:pt x="237068" y="90102"/>
                </a:lnTo>
                <a:lnTo>
                  <a:pt x="239420" y="88670"/>
                </a:lnTo>
                <a:close/>
                <a:moveTo>
                  <a:pt x="244636" y="80386"/>
                </a:moveTo>
                <a:lnTo>
                  <a:pt x="243205" y="81409"/>
                </a:lnTo>
                <a:lnTo>
                  <a:pt x="243920" y="81614"/>
                </a:lnTo>
                <a:lnTo>
                  <a:pt x="244125" y="82125"/>
                </a:lnTo>
                <a:lnTo>
                  <a:pt x="244432" y="82330"/>
                </a:lnTo>
                <a:lnTo>
                  <a:pt x="245761" y="82227"/>
                </a:lnTo>
                <a:lnTo>
                  <a:pt x="245557" y="82739"/>
                </a:lnTo>
                <a:lnTo>
                  <a:pt x="244023" y="82943"/>
                </a:lnTo>
                <a:lnTo>
                  <a:pt x="244534" y="83250"/>
                </a:lnTo>
                <a:lnTo>
                  <a:pt x="244739" y="84068"/>
                </a:lnTo>
                <a:lnTo>
                  <a:pt x="245659" y="83148"/>
                </a:lnTo>
                <a:lnTo>
                  <a:pt x="245761" y="83966"/>
                </a:lnTo>
                <a:lnTo>
                  <a:pt x="246580" y="84068"/>
                </a:lnTo>
                <a:lnTo>
                  <a:pt x="246784" y="84580"/>
                </a:lnTo>
                <a:lnTo>
                  <a:pt x="249648" y="85909"/>
                </a:lnTo>
                <a:lnTo>
                  <a:pt x="249443" y="86011"/>
                </a:lnTo>
                <a:lnTo>
                  <a:pt x="249648" y="86011"/>
                </a:lnTo>
                <a:lnTo>
                  <a:pt x="250261" y="87443"/>
                </a:lnTo>
                <a:lnTo>
                  <a:pt x="249852" y="87545"/>
                </a:lnTo>
                <a:lnTo>
                  <a:pt x="250057" y="88057"/>
                </a:lnTo>
                <a:lnTo>
                  <a:pt x="249852" y="88466"/>
                </a:lnTo>
                <a:lnTo>
                  <a:pt x="251080" y="88159"/>
                </a:lnTo>
                <a:lnTo>
                  <a:pt x="251080" y="88670"/>
                </a:lnTo>
                <a:lnTo>
                  <a:pt x="251693" y="89386"/>
                </a:lnTo>
                <a:lnTo>
                  <a:pt x="253534" y="89386"/>
                </a:lnTo>
                <a:lnTo>
                  <a:pt x="253841" y="88977"/>
                </a:lnTo>
                <a:lnTo>
                  <a:pt x="252920" y="88466"/>
                </a:lnTo>
                <a:lnTo>
                  <a:pt x="254455" y="88261"/>
                </a:lnTo>
                <a:lnTo>
                  <a:pt x="254455" y="88159"/>
                </a:lnTo>
                <a:lnTo>
                  <a:pt x="254557" y="88159"/>
                </a:lnTo>
                <a:lnTo>
                  <a:pt x="254250" y="87750"/>
                </a:lnTo>
                <a:lnTo>
                  <a:pt x="254864" y="87955"/>
                </a:lnTo>
                <a:lnTo>
                  <a:pt x="255375" y="87852"/>
                </a:lnTo>
                <a:lnTo>
                  <a:pt x="257625" y="90307"/>
                </a:lnTo>
                <a:lnTo>
                  <a:pt x="260080" y="91023"/>
                </a:lnTo>
                <a:lnTo>
                  <a:pt x="260080" y="90716"/>
                </a:lnTo>
                <a:lnTo>
                  <a:pt x="260489" y="90614"/>
                </a:lnTo>
                <a:lnTo>
                  <a:pt x="259670" y="90307"/>
                </a:lnTo>
                <a:lnTo>
                  <a:pt x="259670" y="90102"/>
                </a:lnTo>
                <a:lnTo>
                  <a:pt x="259159" y="89386"/>
                </a:lnTo>
                <a:lnTo>
                  <a:pt x="258648" y="89386"/>
                </a:lnTo>
                <a:lnTo>
                  <a:pt x="257318" y="87034"/>
                </a:lnTo>
                <a:lnTo>
                  <a:pt x="258136" y="86932"/>
                </a:lnTo>
                <a:lnTo>
                  <a:pt x="256500" y="85705"/>
                </a:lnTo>
                <a:lnTo>
                  <a:pt x="256398" y="84989"/>
                </a:lnTo>
                <a:lnTo>
                  <a:pt x="251898" y="82636"/>
                </a:lnTo>
                <a:lnTo>
                  <a:pt x="249545" y="81716"/>
                </a:lnTo>
                <a:lnTo>
                  <a:pt x="248727" y="81920"/>
                </a:lnTo>
                <a:lnTo>
                  <a:pt x="248727" y="82125"/>
                </a:lnTo>
                <a:lnTo>
                  <a:pt x="246989" y="83455"/>
                </a:lnTo>
                <a:lnTo>
                  <a:pt x="246375" y="82636"/>
                </a:lnTo>
                <a:lnTo>
                  <a:pt x="246273" y="82943"/>
                </a:lnTo>
                <a:lnTo>
                  <a:pt x="245864" y="80795"/>
                </a:lnTo>
                <a:lnTo>
                  <a:pt x="244636" y="80386"/>
                </a:lnTo>
                <a:close/>
                <a:moveTo>
                  <a:pt x="242693" y="91534"/>
                </a:moveTo>
                <a:lnTo>
                  <a:pt x="241977" y="91636"/>
                </a:lnTo>
                <a:lnTo>
                  <a:pt x="241977" y="91841"/>
                </a:lnTo>
                <a:lnTo>
                  <a:pt x="242386" y="92352"/>
                </a:lnTo>
                <a:lnTo>
                  <a:pt x="242693" y="91534"/>
                </a:lnTo>
                <a:close/>
                <a:moveTo>
                  <a:pt x="285750" y="96648"/>
                </a:moveTo>
                <a:lnTo>
                  <a:pt x="285545" y="96750"/>
                </a:lnTo>
                <a:lnTo>
                  <a:pt x="284420" y="97159"/>
                </a:lnTo>
                <a:lnTo>
                  <a:pt x="284216" y="97261"/>
                </a:lnTo>
                <a:lnTo>
                  <a:pt x="285239" y="97261"/>
                </a:lnTo>
                <a:lnTo>
                  <a:pt x="285750" y="96648"/>
                </a:lnTo>
                <a:close/>
                <a:moveTo>
                  <a:pt x="285648" y="97057"/>
                </a:moveTo>
                <a:lnTo>
                  <a:pt x="285239" y="97261"/>
                </a:lnTo>
                <a:lnTo>
                  <a:pt x="285545" y="97261"/>
                </a:lnTo>
                <a:lnTo>
                  <a:pt x="285648" y="97057"/>
                </a:lnTo>
                <a:close/>
                <a:moveTo>
                  <a:pt x="284011" y="98080"/>
                </a:moveTo>
                <a:lnTo>
                  <a:pt x="282886" y="98591"/>
                </a:lnTo>
                <a:lnTo>
                  <a:pt x="283807" y="98693"/>
                </a:lnTo>
                <a:lnTo>
                  <a:pt x="284114" y="98386"/>
                </a:lnTo>
                <a:lnTo>
                  <a:pt x="284011" y="98080"/>
                </a:lnTo>
                <a:close/>
                <a:moveTo>
                  <a:pt x="168852" y="92761"/>
                </a:moveTo>
                <a:lnTo>
                  <a:pt x="168136" y="92864"/>
                </a:lnTo>
                <a:lnTo>
                  <a:pt x="168136" y="93682"/>
                </a:lnTo>
                <a:lnTo>
                  <a:pt x="167318" y="94295"/>
                </a:lnTo>
                <a:lnTo>
                  <a:pt x="167318" y="95114"/>
                </a:lnTo>
                <a:lnTo>
                  <a:pt x="166807" y="95420"/>
                </a:lnTo>
                <a:lnTo>
                  <a:pt x="166705" y="95318"/>
                </a:lnTo>
                <a:lnTo>
                  <a:pt x="165886" y="96341"/>
                </a:lnTo>
                <a:lnTo>
                  <a:pt x="165375" y="96239"/>
                </a:lnTo>
                <a:lnTo>
                  <a:pt x="164966" y="96443"/>
                </a:lnTo>
                <a:lnTo>
                  <a:pt x="164761" y="96443"/>
                </a:lnTo>
                <a:lnTo>
                  <a:pt x="164045" y="96955"/>
                </a:lnTo>
                <a:lnTo>
                  <a:pt x="163330" y="105955"/>
                </a:lnTo>
                <a:lnTo>
                  <a:pt x="163943" y="106261"/>
                </a:lnTo>
                <a:lnTo>
                  <a:pt x="165477" y="105852"/>
                </a:lnTo>
                <a:lnTo>
                  <a:pt x="168750" y="96034"/>
                </a:lnTo>
                <a:lnTo>
                  <a:pt x="169159" y="96341"/>
                </a:lnTo>
                <a:lnTo>
                  <a:pt x="169364" y="96136"/>
                </a:lnTo>
                <a:lnTo>
                  <a:pt x="168852" y="92761"/>
                </a:lnTo>
                <a:close/>
                <a:moveTo>
                  <a:pt x="79364" y="112500"/>
                </a:moveTo>
                <a:lnTo>
                  <a:pt x="79057" y="112807"/>
                </a:lnTo>
                <a:lnTo>
                  <a:pt x="79057" y="113011"/>
                </a:lnTo>
                <a:lnTo>
                  <a:pt x="79364" y="112500"/>
                </a:lnTo>
                <a:close/>
                <a:moveTo>
                  <a:pt x="185114" y="3784"/>
                </a:moveTo>
                <a:lnTo>
                  <a:pt x="184091" y="4398"/>
                </a:lnTo>
                <a:lnTo>
                  <a:pt x="184909" y="4705"/>
                </a:lnTo>
                <a:lnTo>
                  <a:pt x="183273" y="4705"/>
                </a:lnTo>
                <a:lnTo>
                  <a:pt x="183989" y="5011"/>
                </a:lnTo>
                <a:lnTo>
                  <a:pt x="184193" y="5318"/>
                </a:lnTo>
                <a:lnTo>
                  <a:pt x="184193" y="5318"/>
                </a:lnTo>
                <a:lnTo>
                  <a:pt x="183784" y="5011"/>
                </a:lnTo>
                <a:lnTo>
                  <a:pt x="180102" y="5114"/>
                </a:lnTo>
                <a:lnTo>
                  <a:pt x="180920" y="5216"/>
                </a:lnTo>
                <a:lnTo>
                  <a:pt x="177341" y="5727"/>
                </a:lnTo>
                <a:lnTo>
                  <a:pt x="177545" y="5932"/>
                </a:lnTo>
                <a:lnTo>
                  <a:pt x="177341" y="6239"/>
                </a:lnTo>
                <a:lnTo>
                  <a:pt x="176830" y="6136"/>
                </a:lnTo>
                <a:lnTo>
                  <a:pt x="177955" y="6443"/>
                </a:lnTo>
                <a:lnTo>
                  <a:pt x="177239" y="6443"/>
                </a:lnTo>
                <a:lnTo>
                  <a:pt x="178568" y="6852"/>
                </a:lnTo>
                <a:lnTo>
                  <a:pt x="178057" y="7057"/>
                </a:lnTo>
                <a:lnTo>
                  <a:pt x="178261" y="6852"/>
                </a:lnTo>
                <a:lnTo>
                  <a:pt x="178261" y="6852"/>
                </a:lnTo>
                <a:lnTo>
                  <a:pt x="174477" y="7057"/>
                </a:lnTo>
                <a:lnTo>
                  <a:pt x="174682" y="7466"/>
                </a:lnTo>
                <a:lnTo>
                  <a:pt x="174989" y="7568"/>
                </a:lnTo>
                <a:lnTo>
                  <a:pt x="175091" y="7773"/>
                </a:lnTo>
                <a:lnTo>
                  <a:pt x="177648" y="8795"/>
                </a:lnTo>
                <a:lnTo>
                  <a:pt x="177852" y="9205"/>
                </a:lnTo>
                <a:lnTo>
                  <a:pt x="178261" y="9511"/>
                </a:lnTo>
                <a:lnTo>
                  <a:pt x="178169" y="9789"/>
                </a:lnTo>
                <a:lnTo>
                  <a:pt x="177852" y="9409"/>
                </a:lnTo>
                <a:lnTo>
                  <a:pt x="177545" y="9716"/>
                </a:lnTo>
                <a:lnTo>
                  <a:pt x="177034" y="8591"/>
                </a:lnTo>
                <a:lnTo>
                  <a:pt x="173352" y="8182"/>
                </a:lnTo>
                <a:lnTo>
                  <a:pt x="173352" y="8182"/>
                </a:lnTo>
                <a:lnTo>
                  <a:pt x="173966" y="8489"/>
                </a:lnTo>
                <a:lnTo>
                  <a:pt x="172636" y="8489"/>
                </a:lnTo>
                <a:lnTo>
                  <a:pt x="175193" y="9205"/>
                </a:lnTo>
                <a:lnTo>
                  <a:pt x="175193" y="9205"/>
                </a:lnTo>
                <a:lnTo>
                  <a:pt x="172432" y="8898"/>
                </a:lnTo>
                <a:lnTo>
                  <a:pt x="172432" y="8693"/>
                </a:lnTo>
                <a:lnTo>
                  <a:pt x="172227" y="8591"/>
                </a:lnTo>
                <a:lnTo>
                  <a:pt x="172227" y="8182"/>
                </a:lnTo>
                <a:lnTo>
                  <a:pt x="171307" y="7670"/>
                </a:lnTo>
                <a:lnTo>
                  <a:pt x="171307" y="7670"/>
                </a:lnTo>
                <a:lnTo>
                  <a:pt x="171716" y="8284"/>
                </a:lnTo>
                <a:lnTo>
                  <a:pt x="171102" y="8898"/>
                </a:lnTo>
                <a:lnTo>
                  <a:pt x="172227" y="9511"/>
                </a:lnTo>
                <a:lnTo>
                  <a:pt x="172330" y="10330"/>
                </a:lnTo>
                <a:lnTo>
                  <a:pt x="174886" y="11148"/>
                </a:lnTo>
                <a:lnTo>
                  <a:pt x="173966" y="11045"/>
                </a:lnTo>
                <a:lnTo>
                  <a:pt x="174170" y="12068"/>
                </a:lnTo>
                <a:lnTo>
                  <a:pt x="173966" y="12375"/>
                </a:lnTo>
                <a:lnTo>
                  <a:pt x="173966" y="12580"/>
                </a:lnTo>
                <a:lnTo>
                  <a:pt x="173250" y="13398"/>
                </a:lnTo>
                <a:lnTo>
                  <a:pt x="170898" y="12886"/>
                </a:lnTo>
                <a:lnTo>
                  <a:pt x="172023" y="12886"/>
                </a:lnTo>
                <a:lnTo>
                  <a:pt x="172125" y="13091"/>
                </a:lnTo>
                <a:lnTo>
                  <a:pt x="172636" y="12989"/>
                </a:lnTo>
                <a:lnTo>
                  <a:pt x="172330" y="12784"/>
                </a:lnTo>
                <a:lnTo>
                  <a:pt x="173045" y="11761"/>
                </a:lnTo>
                <a:lnTo>
                  <a:pt x="173045" y="11352"/>
                </a:lnTo>
                <a:lnTo>
                  <a:pt x="172330" y="11045"/>
                </a:lnTo>
                <a:lnTo>
                  <a:pt x="171307" y="9920"/>
                </a:lnTo>
                <a:lnTo>
                  <a:pt x="171307" y="9716"/>
                </a:lnTo>
                <a:lnTo>
                  <a:pt x="171102" y="9307"/>
                </a:lnTo>
                <a:lnTo>
                  <a:pt x="170284" y="8898"/>
                </a:lnTo>
                <a:lnTo>
                  <a:pt x="170182" y="7875"/>
                </a:lnTo>
                <a:lnTo>
                  <a:pt x="168545" y="7670"/>
                </a:lnTo>
                <a:lnTo>
                  <a:pt x="167727" y="8080"/>
                </a:lnTo>
                <a:lnTo>
                  <a:pt x="167625" y="8795"/>
                </a:lnTo>
                <a:lnTo>
                  <a:pt x="167114" y="9205"/>
                </a:lnTo>
                <a:lnTo>
                  <a:pt x="167727" y="9409"/>
                </a:lnTo>
                <a:lnTo>
                  <a:pt x="168034" y="10432"/>
                </a:lnTo>
                <a:lnTo>
                  <a:pt x="169875" y="10943"/>
                </a:lnTo>
                <a:lnTo>
                  <a:pt x="169568" y="11557"/>
                </a:lnTo>
                <a:lnTo>
                  <a:pt x="164148" y="10227"/>
                </a:lnTo>
                <a:lnTo>
                  <a:pt x="163636" y="10432"/>
                </a:lnTo>
                <a:lnTo>
                  <a:pt x="164352" y="10841"/>
                </a:lnTo>
                <a:lnTo>
                  <a:pt x="163841" y="11250"/>
                </a:lnTo>
                <a:lnTo>
                  <a:pt x="159648" y="11557"/>
                </a:lnTo>
                <a:lnTo>
                  <a:pt x="159648" y="11557"/>
                </a:lnTo>
                <a:lnTo>
                  <a:pt x="159955" y="11455"/>
                </a:lnTo>
                <a:lnTo>
                  <a:pt x="159852" y="11045"/>
                </a:lnTo>
                <a:lnTo>
                  <a:pt x="159750" y="11045"/>
                </a:lnTo>
                <a:lnTo>
                  <a:pt x="158830" y="11250"/>
                </a:lnTo>
                <a:lnTo>
                  <a:pt x="159136" y="11352"/>
                </a:lnTo>
                <a:lnTo>
                  <a:pt x="158830" y="11455"/>
                </a:lnTo>
                <a:lnTo>
                  <a:pt x="158625" y="11352"/>
                </a:lnTo>
                <a:lnTo>
                  <a:pt x="156682" y="11966"/>
                </a:lnTo>
                <a:lnTo>
                  <a:pt x="156886" y="12068"/>
                </a:lnTo>
                <a:lnTo>
                  <a:pt x="155250" y="12886"/>
                </a:lnTo>
                <a:lnTo>
                  <a:pt x="154330" y="12273"/>
                </a:lnTo>
                <a:lnTo>
                  <a:pt x="155352" y="11966"/>
                </a:lnTo>
                <a:lnTo>
                  <a:pt x="152898" y="11250"/>
                </a:lnTo>
                <a:lnTo>
                  <a:pt x="153614" y="11659"/>
                </a:lnTo>
                <a:lnTo>
                  <a:pt x="153614" y="12375"/>
                </a:lnTo>
                <a:lnTo>
                  <a:pt x="154227" y="12784"/>
                </a:lnTo>
                <a:lnTo>
                  <a:pt x="154227" y="13602"/>
                </a:lnTo>
                <a:lnTo>
                  <a:pt x="152795" y="13193"/>
                </a:lnTo>
                <a:lnTo>
                  <a:pt x="151466" y="14011"/>
                </a:lnTo>
                <a:lnTo>
                  <a:pt x="152080" y="14727"/>
                </a:lnTo>
                <a:lnTo>
                  <a:pt x="151568" y="14932"/>
                </a:lnTo>
                <a:lnTo>
                  <a:pt x="149625" y="14318"/>
                </a:lnTo>
                <a:lnTo>
                  <a:pt x="149420" y="14523"/>
                </a:lnTo>
                <a:lnTo>
                  <a:pt x="150545" y="15239"/>
                </a:lnTo>
                <a:lnTo>
                  <a:pt x="150341" y="15545"/>
                </a:lnTo>
                <a:lnTo>
                  <a:pt x="146864" y="13295"/>
                </a:lnTo>
                <a:lnTo>
                  <a:pt x="147068" y="13193"/>
                </a:lnTo>
                <a:lnTo>
                  <a:pt x="145636" y="12580"/>
                </a:lnTo>
                <a:lnTo>
                  <a:pt x="151057" y="13398"/>
                </a:lnTo>
                <a:lnTo>
                  <a:pt x="151977" y="12886"/>
                </a:lnTo>
                <a:lnTo>
                  <a:pt x="151875" y="12375"/>
                </a:lnTo>
                <a:lnTo>
                  <a:pt x="150648" y="11659"/>
                </a:lnTo>
                <a:lnTo>
                  <a:pt x="150750" y="11761"/>
                </a:lnTo>
                <a:lnTo>
                  <a:pt x="150750" y="11761"/>
                </a:lnTo>
                <a:lnTo>
                  <a:pt x="146455" y="10636"/>
                </a:lnTo>
                <a:lnTo>
                  <a:pt x="146045" y="10841"/>
                </a:lnTo>
                <a:lnTo>
                  <a:pt x="145841" y="10636"/>
                </a:lnTo>
                <a:lnTo>
                  <a:pt x="145841" y="10534"/>
                </a:lnTo>
                <a:lnTo>
                  <a:pt x="145227" y="10432"/>
                </a:lnTo>
                <a:lnTo>
                  <a:pt x="145739" y="10330"/>
                </a:lnTo>
                <a:lnTo>
                  <a:pt x="145023" y="10125"/>
                </a:lnTo>
                <a:lnTo>
                  <a:pt x="145023" y="10125"/>
                </a:lnTo>
                <a:lnTo>
                  <a:pt x="145125" y="10227"/>
                </a:lnTo>
                <a:lnTo>
                  <a:pt x="143591" y="10330"/>
                </a:lnTo>
                <a:lnTo>
                  <a:pt x="143489" y="10125"/>
                </a:lnTo>
                <a:lnTo>
                  <a:pt x="142875" y="9920"/>
                </a:lnTo>
                <a:lnTo>
                  <a:pt x="144102" y="9920"/>
                </a:lnTo>
                <a:lnTo>
                  <a:pt x="143080" y="9409"/>
                </a:lnTo>
                <a:lnTo>
                  <a:pt x="142466" y="9920"/>
                </a:lnTo>
                <a:lnTo>
                  <a:pt x="141955" y="9409"/>
                </a:lnTo>
                <a:lnTo>
                  <a:pt x="141443" y="9716"/>
                </a:lnTo>
                <a:lnTo>
                  <a:pt x="141341" y="9511"/>
                </a:lnTo>
                <a:lnTo>
                  <a:pt x="141136" y="9409"/>
                </a:lnTo>
                <a:lnTo>
                  <a:pt x="140727" y="9920"/>
                </a:lnTo>
                <a:lnTo>
                  <a:pt x="140830" y="9409"/>
                </a:lnTo>
                <a:lnTo>
                  <a:pt x="140318" y="9307"/>
                </a:lnTo>
                <a:lnTo>
                  <a:pt x="139398" y="10023"/>
                </a:lnTo>
                <a:lnTo>
                  <a:pt x="138886" y="9716"/>
                </a:lnTo>
                <a:lnTo>
                  <a:pt x="138068" y="9920"/>
                </a:lnTo>
                <a:lnTo>
                  <a:pt x="138477" y="10227"/>
                </a:lnTo>
                <a:lnTo>
                  <a:pt x="137864" y="10125"/>
                </a:lnTo>
                <a:lnTo>
                  <a:pt x="137557" y="10330"/>
                </a:lnTo>
                <a:lnTo>
                  <a:pt x="137761" y="10534"/>
                </a:lnTo>
                <a:lnTo>
                  <a:pt x="137352" y="10636"/>
                </a:lnTo>
                <a:lnTo>
                  <a:pt x="137352" y="10125"/>
                </a:lnTo>
                <a:lnTo>
                  <a:pt x="137045" y="10534"/>
                </a:lnTo>
                <a:lnTo>
                  <a:pt x="136330" y="10534"/>
                </a:lnTo>
                <a:lnTo>
                  <a:pt x="136636" y="10636"/>
                </a:lnTo>
                <a:lnTo>
                  <a:pt x="136125" y="10636"/>
                </a:lnTo>
                <a:lnTo>
                  <a:pt x="136125" y="10841"/>
                </a:lnTo>
                <a:lnTo>
                  <a:pt x="135818" y="10841"/>
                </a:lnTo>
                <a:lnTo>
                  <a:pt x="135716" y="11045"/>
                </a:lnTo>
                <a:lnTo>
                  <a:pt x="135102" y="11352"/>
                </a:lnTo>
                <a:lnTo>
                  <a:pt x="135818" y="11455"/>
                </a:lnTo>
                <a:lnTo>
                  <a:pt x="135307" y="11455"/>
                </a:lnTo>
                <a:lnTo>
                  <a:pt x="135102" y="11761"/>
                </a:lnTo>
                <a:lnTo>
                  <a:pt x="135102" y="11966"/>
                </a:lnTo>
                <a:lnTo>
                  <a:pt x="134795" y="11659"/>
                </a:lnTo>
                <a:lnTo>
                  <a:pt x="134386" y="11761"/>
                </a:lnTo>
                <a:lnTo>
                  <a:pt x="134591" y="11864"/>
                </a:lnTo>
                <a:lnTo>
                  <a:pt x="134080" y="12068"/>
                </a:lnTo>
                <a:lnTo>
                  <a:pt x="134386" y="12068"/>
                </a:lnTo>
                <a:lnTo>
                  <a:pt x="134693" y="12273"/>
                </a:lnTo>
                <a:lnTo>
                  <a:pt x="134693" y="12375"/>
                </a:lnTo>
                <a:lnTo>
                  <a:pt x="133875" y="12477"/>
                </a:lnTo>
                <a:lnTo>
                  <a:pt x="134591" y="12477"/>
                </a:lnTo>
                <a:lnTo>
                  <a:pt x="133364" y="12784"/>
                </a:lnTo>
                <a:lnTo>
                  <a:pt x="133568" y="12886"/>
                </a:lnTo>
                <a:lnTo>
                  <a:pt x="133057" y="13091"/>
                </a:lnTo>
                <a:lnTo>
                  <a:pt x="133670" y="13295"/>
                </a:lnTo>
                <a:lnTo>
                  <a:pt x="132852" y="13500"/>
                </a:lnTo>
                <a:lnTo>
                  <a:pt x="133057" y="13602"/>
                </a:lnTo>
                <a:lnTo>
                  <a:pt x="133057" y="14216"/>
                </a:lnTo>
                <a:lnTo>
                  <a:pt x="132750" y="14420"/>
                </a:lnTo>
                <a:lnTo>
                  <a:pt x="132545" y="14318"/>
                </a:lnTo>
                <a:lnTo>
                  <a:pt x="131932" y="14727"/>
                </a:lnTo>
                <a:lnTo>
                  <a:pt x="132239" y="14625"/>
                </a:lnTo>
                <a:lnTo>
                  <a:pt x="130909" y="15750"/>
                </a:lnTo>
                <a:lnTo>
                  <a:pt x="131114" y="15852"/>
                </a:lnTo>
                <a:lnTo>
                  <a:pt x="131830" y="15545"/>
                </a:lnTo>
                <a:lnTo>
                  <a:pt x="131727" y="15443"/>
                </a:lnTo>
                <a:lnTo>
                  <a:pt x="132136" y="15443"/>
                </a:lnTo>
                <a:lnTo>
                  <a:pt x="131932" y="15545"/>
                </a:lnTo>
                <a:lnTo>
                  <a:pt x="132136" y="15545"/>
                </a:lnTo>
                <a:lnTo>
                  <a:pt x="131727" y="15852"/>
                </a:lnTo>
                <a:lnTo>
                  <a:pt x="130091" y="15955"/>
                </a:lnTo>
                <a:lnTo>
                  <a:pt x="129886" y="16057"/>
                </a:lnTo>
                <a:lnTo>
                  <a:pt x="130193" y="16466"/>
                </a:lnTo>
                <a:lnTo>
                  <a:pt x="128864" y="16568"/>
                </a:lnTo>
                <a:lnTo>
                  <a:pt x="129886" y="16568"/>
                </a:lnTo>
                <a:lnTo>
                  <a:pt x="128785" y="16804"/>
                </a:lnTo>
                <a:lnTo>
                  <a:pt x="128785" y="16804"/>
                </a:lnTo>
                <a:lnTo>
                  <a:pt x="127841" y="17182"/>
                </a:lnTo>
                <a:lnTo>
                  <a:pt x="128966" y="17386"/>
                </a:lnTo>
                <a:lnTo>
                  <a:pt x="127739" y="17386"/>
                </a:lnTo>
                <a:lnTo>
                  <a:pt x="128045" y="18102"/>
                </a:lnTo>
                <a:lnTo>
                  <a:pt x="129477" y="17795"/>
                </a:lnTo>
                <a:lnTo>
                  <a:pt x="129580" y="18000"/>
                </a:lnTo>
                <a:lnTo>
                  <a:pt x="129273" y="18205"/>
                </a:lnTo>
                <a:lnTo>
                  <a:pt x="127739" y="18307"/>
                </a:lnTo>
                <a:lnTo>
                  <a:pt x="128250" y="18511"/>
                </a:lnTo>
                <a:lnTo>
                  <a:pt x="127943" y="18818"/>
                </a:lnTo>
                <a:lnTo>
                  <a:pt x="128250" y="19023"/>
                </a:lnTo>
                <a:lnTo>
                  <a:pt x="127943" y="19227"/>
                </a:lnTo>
                <a:lnTo>
                  <a:pt x="128045" y="19330"/>
                </a:lnTo>
                <a:lnTo>
                  <a:pt x="129170" y="18614"/>
                </a:lnTo>
                <a:lnTo>
                  <a:pt x="128864" y="19023"/>
                </a:lnTo>
                <a:lnTo>
                  <a:pt x="128557" y="19023"/>
                </a:lnTo>
                <a:lnTo>
                  <a:pt x="128659" y="19330"/>
                </a:lnTo>
                <a:lnTo>
                  <a:pt x="127943" y="19841"/>
                </a:lnTo>
                <a:lnTo>
                  <a:pt x="128864" y="19534"/>
                </a:lnTo>
                <a:lnTo>
                  <a:pt x="128557" y="19841"/>
                </a:lnTo>
                <a:lnTo>
                  <a:pt x="128864" y="20045"/>
                </a:lnTo>
                <a:lnTo>
                  <a:pt x="128250" y="20352"/>
                </a:lnTo>
                <a:lnTo>
                  <a:pt x="129068" y="20761"/>
                </a:lnTo>
                <a:lnTo>
                  <a:pt x="128966" y="20864"/>
                </a:lnTo>
                <a:lnTo>
                  <a:pt x="131011" y="20148"/>
                </a:lnTo>
                <a:lnTo>
                  <a:pt x="131114" y="19943"/>
                </a:lnTo>
                <a:lnTo>
                  <a:pt x="131727" y="19841"/>
                </a:lnTo>
                <a:lnTo>
                  <a:pt x="131727" y="19534"/>
                </a:lnTo>
                <a:lnTo>
                  <a:pt x="131830" y="19330"/>
                </a:lnTo>
                <a:lnTo>
                  <a:pt x="132034" y="19841"/>
                </a:lnTo>
                <a:lnTo>
                  <a:pt x="132443" y="20045"/>
                </a:lnTo>
                <a:lnTo>
                  <a:pt x="132443" y="20659"/>
                </a:lnTo>
                <a:lnTo>
                  <a:pt x="133670" y="22295"/>
                </a:lnTo>
                <a:lnTo>
                  <a:pt x="133670" y="22500"/>
                </a:lnTo>
                <a:lnTo>
                  <a:pt x="133773" y="22705"/>
                </a:lnTo>
                <a:lnTo>
                  <a:pt x="133466" y="22705"/>
                </a:lnTo>
                <a:lnTo>
                  <a:pt x="133875" y="23523"/>
                </a:lnTo>
                <a:lnTo>
                  <a:pt x="135000" y="23318"/>
                </a:lnTo>
                <a:lnTo>
                  <a:pt x="135205" y="22909"/>
                </a:lnTo>
                <a:lnTo>
                  <a:pt x="136023" y="22807"/>
                </a:lnTo>
                <a:lnTo>
                  <a:pt x="136432" y="20557"/>
                </a:lnTo>
                <a:lnTo>
                  <a:pt x="136636" y="20557"/>
                </a:lnTo>
                <a:lnTo>
                  <a:pt x="136023" y="20455"/>
                </a:lnTo>
                <a:lnTo>
                  <a:pt x="137761" y="19739"/>
                </a:lnTo>
                <a:lnTo>
                  <a:pt x="137250" y="19739"/>
                </a:lnTo>
                <a:lnTo>
                  <a:pt x="137966" y="19227"/>
                </a:lnTo>
                <a:lnTo>
                  <a:pt x="136636" y="18307"/>
                </a:lnTo>
                <a:lnTo>
                  <a:pt x="136432" y="17489"/>
                </a:lnTo>
                <a:lnTo>
                  <a:pt x="136636" y="17591"/>
                </a:lnTo>
                <a:lnTo>
                  <a:pt x="136636" y="17080"/>
                </a:lnTo>
                <a:lnTo>
                  <a:pt x="136432" y="16773"/>
                </a:lnTo>
                <a:lnTo>
                  <a:pt x="136943" y="16670"/>
                </a:lnTo>
                <a:lnTo>
                  <a:pt x="136841" y="16670"/>
                </a:lnTo>
                <a:lnTo>
                  <a:pt x="136739" y="16466"/>
                </a:lnTo>
                <a:lnTo>
                  <a:pt x="137148" y="16364"/>
                </a:lnTo>
                <a:lnTo>
                  <a:pt x="137045" y="16364"/>
                </a:lnTo>
                <a:lnTo>
                  <a:pt x="137455" y="16159"/>
                </a:lnTo>
                <a:lnTo>
                  <a:pt x="137352" y="16057"/>
                </a:lnTo>
                <a:lnTo>
                  <a:pt x="137864" y="15955"/>
                </a:lnTo>
                <a:lnTo>
                  <a:pt x="137864" y="15852"/>
                </a:lnTo>
                <a:lnTo>
                  <a:pt x="139091" y="15034"/>
                </a:lnTo>
                <a:lnTo>
                  <a:pt x="138784" y="14625"/>
                </a:lnTo>
                <a:lnTo>
                  <a:pt x="138886" y="14216"/>
                </a:lnTo>
                <a:lnTo>
                  <a:pt x="138989" y="14216"/>
                </a:lnTo>
                <a:lnTo>
                  <a:pt x="139193" y="14011"/>
                </a:lnTo>
                <a:lnTo>
                  <a:pt x="139398" y="14011"/>
                </a:lnTo>
                <a:lnTo>
                  <a:pt x="139295" y="13909"/>
                </a:lnTo>
                <a:lnTo>
                  <a:pt x="141034" y="13705"/>
                </a:lnTo>
                <a:lnTo>
                  <a:pt x="141545" y="14011"/>
                </a:lnTo>
                <a:lnTo>
                  <a:pt x="141648" y="14625"/>
                </a:lnTo>
                <a:lnTo>
                  <a:pt x="139807" y="15852"/>
                </a:lnTo>
                <a:lnTo>
                  <a:pt x="139807" y="15955"/>
                </a:lnTo>
                <a:lnTo>
                  <a:pt x="139295" y="16159"/>
                </a:lnTo>
                <a:lnTo>
                  <a:pt x="139602" y="18511"/>
                </a:lnTo>
                <a:lnTo>
                  <a:pt x="140523" y="18716"/>
                </a:lnTo>
                <a:lnTo>
                  <a:pt x="140523" y="18920"/>
                </a:lnTo>
                <a:lnTo>
                  <a:pt x="140727" y="18920"/>
                </a:lnTo>
                <a:lnTo>
                  <a:pt x="140830" y="19330"/>
                </a:lnTo>
                <a:lnTo>
                  <a:pt x="142977" y="18818"/>
                </a:lnTo>
                <a:lnTo>
                  <a:pt x="142875" y="18716"/>
                </a:lnTo>
                <a:lnTo>
                  <a:pt x="143386" y="18511"/>
                </a:lnTo>
                <a:lnTo>
                  <a:pt x="143284" y="18716"/>
                </a:lnTo>
                <a:lnTo>
                  <a:pt x="144731" y="18619"/>
                </a:lnTo>
                <a:lnTo>
                  <a:pt x="144731" y="18619"/>
                </a:lnTo>
                <a:lnTo>
                  <a:pt x="146045" y="19125"/>
                </a:lnTo>
                <a:lnTo>
                  <a:pt x="144920" y="19227"/>
                </a:lnTo>
                <a:lnTo>
                  <a:pt x="144818" y="19432"/>
                </a:lnTo>
                <a:lnTo>
                  <a:pt x="144614" y="19330"/>
                </a:lnTo>
                <a:lnTo>
                  <a:pt x="144511" y="19636"/>
                </a:lnTo>
                <a:lnTo>
                  <a:pt x="141750" y="19739"/>
                </a:lnTo>
                <a:lnTo>
                  <a:pt x="141341" y="20045"/>
                </a:lnTo>
                <a:lnTo>
                  <a:pt x="142261" y="20864"/>
                </a:lnTo>
                <a:lnTo>
                  <a:pt x="142261" y="21784"/>
                </a:lnTo>
                <a:lnTo>
                  <a:pt x="140318" y="21375"/>
                </a:lnTo>
                <a:lnTo>
                  <a:pt x="139909" y="22398"/>
                </a:lnTo>
                <a:lnTo>
                  <a:pt x="140011" y="23318"/>
                </a:lnTo>
                <a:lnTo>
                  <a:pt x="140114" y="23932"/>
                </a:lnTo>
                <a:lnTo>
                  <a:pt x="139807" y="23932"/>
                </a:lnTo>
                <a:lnTo>
                  <a:pt x="140011" y="23318"/>
                </a:lnTo>
                <a:lnTo>
                  <a:pt x="138886" y="24545"/>
                </a:lnTo>
                <a:lnTo>
                  <a:pt x="138375" y="24239"/>
                </a:lnTo>
                <a:lnTo>
                  <a:pt x="134693" y="24750"/>
                </a:lnTo>
                <a:lnTo>
                  <a:pt x="135307" y="25261"/>
                </a:lnTo>
                <a:lnTo>
                  <a:pt x="134795" y="25057"/>
                </a:lnTo>
                <a:lnTo>
                  <a:pt x="134693" y="24750"/>
                </a:lnTo>
                <a:lnTo>
                  <a:pt x="133773" y="24443"/>
                </a:lnTo>
                <a:lnTo>
                  <a:pt x="132852" y="24955"/>
                </a:lnTo>
                <a:lnTo>
                  <a:pt x="131625" y="24443"/>
                </a:lnTo>
                <a:lnTo>
                  <a:pt x="131625" y="24136"/>
                </a:lnTo>
                <a:lnTo>
                  <a:pt x="131318" y="23830"/>
                </a:lnTo>
                <a:lnTo>
                  <a:pt x="131420" y="23420"/>
                </a:lnTo>
                <a:lnTo>
                  <a:pt x="131727" y="23216"/>
                </a:lnTo>
                <a:lnTo>
                  <a:pt x="131625" y="23114"/>
                </a:lnTo>
                <a:lnTo>
                  <a:pt x="132341" y="22500"/>
                </a:lnTo>
                <a:lnTo>
                  <a:pt x="131932" y="22398"/>
                </a:lnTo>
                <a:lnTo>
                  <a:pt x="132034" y="21273"/>
                </a:lnTo>
                <a:lnTo>
                  <a:pt x="132034" y="21273"/>
                </a:lnTo>
                <a:lnTo>
                  <a:pt x="130602" y="21886"/>
                </a:lnTo>
                <a:lnTo>
                  <a:pt x="130602" y="22193"/>
                </a:lnTo>
                <a:lnTo>
                  <a:pt x="131011" y="22295"/>
                </a:lnTo>
                <a:lnTo>
                  <a:pt x="130705" y="22398"/>
                </a:lnTo>
                <a:lnTo>
                  <a:pt x="130295" y="22398"/>
                </a:lnTo>
                <a:lnTo>
                  <a:pt x="130295" y="23318"/>
                </a:lnTo>
                <a:lnTo>
                  <a:pt x="130909" y="24341"/>
                </a:lnTo>
                <a:lnTo>
                  <a:pt x="130807" y="24545"/>
                </a:lnTo>
                <a:lnTo>
                  <a:pt x="131625" y="25261"/>
                </a:lnTo>
                <a:lnTo>
                  <a:pt x="131011" y="25057"/>
                </a:lnTo>
                <a:lnTo>
                  <a:pt x="130705" y="25466"/>
                </a:lnTo>
                <a:lnTo>
                  <a:pt x="128864" y="25466"/>
                </a:lnTo>
                <a:lnTo>
                  <a:pt x="127739" y="26080"/>
                </a:lnTo>
                <a:lnTo>
                  <a:pt x="127432" y="27205"/>
                </a:lnTo>
                <a:lnTo>
                  <a:pt x="127227" y="27205"/>
                </a:lnTo>
                <a:lnTo>
                  <a:pt x="127534" y="27409"/>
                </a:lnTo>
                <a:lnTo>
                  <a:pt x="127534" y="27409"/>
                </a:lnTo>
                <a:lnTo>
                  <a:pt x="126818" y="27307"/>
                </a:lnTo>
                <a:lnTo>
                  <a:pt x="126818" y="27307"/>
                </a:lnTo>
                <a:lnTo>
                  <a:pt x="127432" y="27409"/>
                </a:lnTo>
                <a:lnTo>
                  <a:pt x="125386" y="28023"/>
                </a:lnTo>
                <a:lnTo>
                  <a:pt x="124977" y="28841"/>
                </a:lnTo>
                <a:lnTo>
                  <a:pt x="124261" y="29148"/>
                </a:lnTo>
                <a:lnTo>
                  <a:pt x="124466" y="29352"/>
                </a:lnTo>
                <a:lnTo>
                  <a:pt x="123239" y="29455"/>
                </a:lnTo>
                <a:lnTo>
                  <a:pt x="123136" y="29148"/>
                </a:lnTo>
                <a:lnTo>
                  <a:pt x="122727" y="29352"/>
                </a:lnTo>
                <a:lnTo>
                  <a:pt x="123034" y="30170"/>
                </a:lnTo>
                <a:lnTo>
                  <a:pt x="120375" y="30375"/>
                </a:lnTo>
                <a:lnTo>
                  <a:pt x="120784" y="30477"/>
                </a:lnTo>
                <a:lnTo>
                  <a:pt x="120477" y="30580"/>
                </a:lnTo>
                <a:lnTo>
                  <a:pt x="120682" y="30682"/>
                </a:lnTo>
                <a:lnTo>
                  <a:pt x="120375" y="30784"/>
                </a:lnTo>
                <a:lnTo>
                  <a:pt x="122011" y="31193"/>
                </a:lnTo>
                <a:lnTo>
                  <a:pt x="121909" y="31295"/>
                </a:lnTo>
                <a:lnTo>
                  <a:pt x="122114" y="31295"/>
                </a:lnTo>
                <a:lnTo>
                  <a:pt x="122114" y="31398"/>
                </a:lnTo>
                <a:lnTo>
                  <a:pt x="122727" y="31602"/>
                </a:lnTo>
                <a:lnTo>
                  <a:pt x="122420" y="31705"/>
                </a:lnTo>
                <a:lnTo>
                  <a:pt x="122523" y="32114"/>
                </a:lnTo>
                <a:lnTo>
                  <a:pt x="123239" y="32523"/>
                </a:lnTo>
                <a:lnTo>
                  <a:pt x="123341" y="33136"/>
                </a:lnTo>
                <a:lnTo>
                  <a:pt x="123136" y="33034"/>
                </a:lnTo>
                <a:lnTo>
                  <a:pt x="123750" y="33852"/>
                </a:lnTo>
                <a:lnTo>
                  <a:pt x="123750" y="33852"/>
                </a:lnTo>
                <a:lnTo>
                  <a:pt x="123239" y="33341"/>
                </a:lnTo>
                <a:lnTo>
                  <a:pt x="123136" y="34261"/>
                </a:lnTo>
                <a:lnTo>
                  <a:pt x="123239" y="34159"/>
                </a:lnTo>
                <a:lnTo>
                  <a:pt x="123239" y="34261"/>
                </a:lnTo>
                <a:lnTo>
                  <a:pt x="122830" y="35386"/>
                </a:lnTo>
                <a:lnTo>
                  <a:pt x="117409" y="35284"/>
                </a:lnTo>
                <a:lnTo>
                  <a:pt x="117307" y="35489"/>
                </a:lnTo>
                <a:lnTo>
                  <a:pt x="116898" y="35591"/>
                </a:lnTo>
                <a:lnTo>
                  <a:pt x="116693" y="36307"/>
                </a:lnTo>
                <a:lnTo>
                  <a:pt x="116898" y="36307"/>
                </a:lnTo>
                <a:lnTo>
                  <a:pt x="116898" y="36614"/>
                </a:lnTo>
                <a:lnTo>
                  <a:pt x="117000" y="36614"/>
                </a:lnTo>
                <a:lnTo>
                  <a:pt x="116182" y="40091"/>
                </a:lnTo>
                <a:lnTo>
                  <a:pt x="116795" y="39784"/>
                </a:lnTo>
                <a:lnTo>
                  <a:pt x="116386" y="40295"/>
                </a:lnTo>
                <a:lnTo>
                  <a:pt x="116687" y="40446"/>
                </a:lnTo>
                <a:lnTo>
                  <a:pt x="116687" y="40446"/>
                </a:lnTo>
                <a:lnTo>
                  <a:pt x="116489" y="41932"/>
                </a:lnTo>
                <a:lnTo>
                  <a:pt x="118330" y="41625"/>
                </a:lnTo>
                <a:lnTo>
                  <a:pt x="118739" y="42136"/>
                </a:lnTo>
                <a:lnTo>
                  <a:pt x="118841" y="42034"/>
                </a:lnTo>
                <a:lnTo>
                  <a:pt x="119455" y="42955"/>
                </a:lnTo>
                <a:lnTo>
                  <a:pt x="122420" y="42034"/>
                </a:lnTo>
                <a:lnTo>
                  <a:pt x="122727" y="41625"/>
                </a:lnTo>
                <a:lnTo>
                  <a:pt x="123545" y="41318"/>
                </a:lnTo>
                <a:lnTo>
                  <a:pt x="123852" y="40500"/>
                </a:lnTo>
                <a:lnTo>
                  <a:pt x="124261" y="40193"/>
                </a:lnTo>
                <a:lnTo>
                  <a:pt x="123955" y="39784"/>
                </a:lnTo>
                <a:lnTo>
                  <a:pt x="124773" y="38045"/>
                </a:lnTo>
                <a:lnTo>
                  <a:pt x="126818" y="36920"/>
                </a:lnTo>
                <a:lnTo>
                  <a:pt x="126818" y="35693"/>
                </a:lnTo>
                <a:lnTo>
                  <a:pt x="129682" y="35591"/>
                </a:lnTo>
                <a:lnTo>
                  <a:pt x="131318" y="34466"/>
                </a:lnTo>
                <a:lnTo>
                  <a:pt x="136943" y="38864"/>
                </a:lnTo>
                <a:lnTo>
                  <a:pt x="137250" y="38864"/>
                </a:lnTo>
                <a:lnTo>
                  <a:pt x="137761" y="40091"/>
                </a:lnTo>
                <a:lnTo>
                  <a:pt x="137557" y="40193"/>
                </a:lnTo>
                <a:lnTo>
                  <a:pt x="137352" y="40807"/>
                </a:lnTo>
                <a:lnTo>
                  <a:pt x="137761" y="41011"/>
                </a:lnTo>
                <a:lnTo>
                  <a:pt x="138170" y="39989"/>
                </a:lnTo>
                <a:lnTo>
                  <a:pt x="138580" y="39886"/>
                </a:lnTo>
                <a:lnTo>
                  <a:pt x="138477" y="39375"/>
                </a:lnTo>
                <a:lnTo>
                  <a:pt x="138068" y="39170"/>
                </a:lnTo>
                <a:lnTo>
                  <a:pt x="138375" y="38455"/>
                </a:lnTo>
                <a:lnTo>
                  <a:pt x="139602" y="38966"/>
                </a:lnTo>
                <a:lnTo>
                  <a:pt x="137455" y="37432"/>
                </a:lnTo>
                <a:lnTo>
                  <a:pt x="137557" y="37023"/>
                </a:lnTo>
                <a:lnTo>
                  <a:pt x="136432" y="36818"/>
                </a:lnTo>
                <a:lnTo>
                  <a:pt x="134182" y="34057"/>
                </a:lnTo>
                <a:lnTo>
                  <a:pt x="134284" y="33341"/>
                </a:lnTo>
                <a:lnTo>
                  <a:pt x="135307" y="33239"/>
                </a:lnTo>
                <a:lnTo>
                  <a:pt x="135205" y="33750"/>
                </a:lnTo>
                <a:lnTo>
                  <a:pt x="135716" y="33750"/>
                </a:lnTo>
                <a:lnTo>
                  <a:pt x="135818" y="33545"/>
                </a:lnTo>
                <a:lnTo>
                  <a:pt x="136841" y="34670"/>
                </a:lnTo>
                <a:lnTo>
                  <a:pt x="136534" y="34670"/>
                </a:lnTo>
                <a:lnTo>
                  <a:pt x="138784" y="36102"/>
                </a:lnTo>
                <a:lnTo>
                  <a:pt x="138170" y="35898"/>
                </a:lnTo>
                <a:lnTo>
                  <a:pt x="140420" y="37330"/>
                </a:lnTo>
                <a:lnTo>
                  <a:pt x="140420" y="38557"/>
                </a:lnTo>
                <a:lnTo>
                  <a:pt x="140318" y="38557"/>
                </a:lnTo>
                <a:lnTo>
                  <a:pt x="141955" y="39989"/>
                </a:lnTo>
                <a:lnTo>
                  <a:pt x="141648" y="39989"/>
                </a:lnTo>
                <a:lnTo>
                  <a:pt x="141955" y="40398"/>
                </a:lnTo>
                <a:lnTo>
                  <a:pt x="143080" y="40500"/>
                </a:lnTo>
                <a:lnTo>
                  <a:pt x="143489" y="40807"/>
                </a:lnTo>
                <a:lnTo>
                  <a:pt x="143489" y="40909"/>
                </a:lnTo>
                <a:lnTo>
                  <a:pt x="142159" y="40909"/>
                </a:lnTo>
                <a:lnTo>
                  <a:pt x="142773" y="42239"/>
                </a:lnTo>
                <a:lnTo>
                  <a:pt x="143284" y="42545"/>
                </a:lnTo>
                <a:lnTo>
                  <a:pt x="143898" y="42545"/>
                </a:lnTo>
                <a:lnTo>
                  <a:pt x="143489" y="41318"/>
                </a:lnTo>
                <a:lnTo>
                  <a:pt x="144102" y="41523"/>
                </a:lnTo>
                <a:lnTo>
                  <a:pt x="144102" y="41523"/>
                </a:lnTo>
                <a:lnTo>
                  <a:pt x="143591" y="41011"/>
                </a:lnTo>
                <a:lnTo>
                  <a:pt x="144205" y="41011"/>
                </a:lnTo>
                <a:lnTo>
                  <a:pt x="144409" y="40807"/>
                </a:lnTo>
                <a:lnTo>
                  <a:pt x="143182" y="39989"/>
                </a:lnTo>
                <a:lnTo>
                  <a:pt x="143591" y="39784"/>
                </a:lnTo>
                <a:lnTo>
                  <a:pt x="143386" y="39682"/>
                </a:lnTo>
                <a:lnTo>
                  <a:pt x="143591" y="39580"/>
                </a:lnTo>
                <a:lnTo>
                  <a:pt x="143693" y="39784"/>
                </a:lnTo>
                <a:lnTo>
                  <a:pt x="143591" y="39477"/>
                </a:lnTo>
                <a:lnTo>
                  <a:pt x="143080" y="38761"/>
                </a:lnTo>
                <a:lnTo>
                  <a:pt x="143284" y="38352"/>
                </a:lnTo>
                <a:lnTo>
                  <a:pt x="143740" y="38678"/>
                </a:lnTo>
                <a:lnTo>
                  <a:pt x="143740" y="38678"/>
                </a:lnTo>
                <a:lnTo>
                  <a:pt x="144205" y="38864"/>
                </a:lnTo>
                <a:lnTo>
                  <a:pt x="144102" y="38557"/>
                </a:lnTo>
                <a:lnTo>
                  <a:pt x="144511" y="38761"/>
                </a:lnTo>
                <a:lnTo>
                  <a:pt x="144000" y="38250"/>
                </a:lnTo>
                <a:lnTo>
                  <a:pt x="145636" y="38045"/>
                </a:lnTo>
                <a:lnTo>
                  <a:pt x="145943" y="38250"/>
                </a:lnTo>
                <a:lnTo>
                  <a:pt x="146557" y="38250"/>
                </a:lnTo>
                <a:lnTo>
                  <a:pt x="146045" y="38864"/>
                </a:lnTo>
                <a:lnTo>
                  <a:pt x="146864" y="39989"/>
                </a:lnTo>
                <a:lnTo>
                  <a:pt x="146761" y="40295"/>
                </a:lnTo>
                <a:lnTo>
                  <a:pt x="147068" y="40398"/>
                </a:lnTo>
                <a:lnTo>
                  <a:pt x="146659" y="40602"/>
                </a:lnTo>
                <a:lnTo>
                  <a:pt x="146455" y="40295"/>
                </a:lnTo>
                <a:lnTo>
                  <a:pt x="146352" y="40705"/>
                </a:lnTo>
                <a:lnTo>
                  <a:pt x="146864" y="40807"/>
                </a:lnTo>
                <a:lnTo>
                  <a:pt x="147477" y="41727"/>
                </a:lnTo>
                <a:lnTo>
                  <a:pt x="147375" y="41830"/>
                </a:lnTo>
                <a:lnTo>
                  <a:pt x="147273" y="41932"/>
                </a:lnTo>
                <a:lnTo>
                  <a:pt x="148091" y="41932"/>
                </a:lnTo>
                <a:lnTo>
                  <a:pt x="147477" y="42239"/>
                </a:lnTo>
                <a:lnTo>
                  <a:pt x="147989" y="42239"/>
                </a:lnTo>
                <a:lnTo>
                  <a:pt x="147989" y="42341"/>
                </a:lnTo>
                <a:lnTo>
                  <a:pt x="148602" y="42239"/>
                </a:lnTo>
                <a:lnTo>
                  <a:pt x="149523" y="42852"/>
                </a:lnTo>
                <a:lnTo>
                  <a:pt x="150136" y="42648"/>
                </a:lnTo>
                <a:lnTo>
                  <a:pt x="150341" y="42136"/>
                </a:lnTo>
                <a:lnTo>
                  <a:pt x="152080" y="42955"/>
                </a:lnTo>
                <a:lnTo>
                  <a:pt x="152898" y="42852"/>
                </a:lnTo>
                <a:lnTo>
                  <a:pt x="153511" y="42239"/>
                </a:lnTo>
                <a:lnTo>
                  <a:pt x="154227" y="42443"/>
                </a:lnTo>
                <a:lnTo>
                  <a:pt x="154636" y="42136"/>
                </a:lnTo>
                <a:lnTo>
                  <a:pt x="154023" y="47659"/>
                </a:lnTo>
                <a:lnTo>
                  <a:pt x="152489" y="48068"/>
                </a:lnTo>
                <a:lnTo>
                  <a:pt x="152080" y="47864"/>
                </a:lnTo>
                <a:lnTo>
                  <a:pt x="151773" y="47864"/>
                </a:lnTo>
                <a:lnTo>
                  <a:pt x="151773" y="47761"/>
                </a:lnTo>
                <a:lnTo>
                  <a:pt x="151261" y="47557"/>
                </a:lnTo>
                <a:lnTo>
                  <a:pt x="150648" y="47761"/>
                </a:lnTo>
                <a:lnTo>
                  <a:pt x="150955" y="47557"/>
                </a:lnTo>
                <a:lnTo>
                  <a:pt x="150955" y="47557"/>
                </a:lnTo>
                <a:lnTo>
                  <a:pt x="149114" y="48170"/>
                </a:lnTo>
                <a:lnTo>
                  <a:pt x="146148" y="47659"/>
                </a:lnTo>
                <a:lnTo>
                  <a:pt x="145739" y="47148"/>
                </a:lnTo>
                <a:lnTo>
                  <a:pt x="144102" y="46739"/>
                </a:lnTo>
                <a:lnTo>
                  <a:pt x="144000" y="46432"/>
                </a:lnTo>
                <a:lnTo>
                  <a:pt x="143489" y="46227"/>
                </a:lnTo>
                <a:lnTo>
                  <a:pt x="141955" y="46534"/>
                </a:lnTo>
                <a:lnTo>
                  <a:pt x="141443" y="47250"/>
                </a:lnTo>
                <a:lnTo>
                  <a:pt x="141648" y="48170"/>
                </a:lnTo>
                <a:lnTo>
                  <a:pt x="140114" y="48580"/>
                </a:lnTo>
                <a:lnTo>
                  <a:pt x="133773" y="45818"/>
                </a:lnTo>
                <a:lnTo>
                  <a:pt x="133875" y="45818"/>
                </a:lnTo>
                <a:lnTo>
                  <a:pt x="132750" y="44898"/>
                </a:lnTo>
                <a:lnTo>
                  <a:pt x="133568" y="43670"/>
                </a:lnTo>
                <a:lnTo>
                  <a:pt x="133159" y="43057"/>
                </a:lnTo>
                <a:lnTo>
                  <a:pt x="133466" y="41932"/>
                </a:lnTo>
                <a:lnTo>
                  <a:pt x="132852" y="42136"/>
                </a:lnTo>
                <a:lnTo>
                  <a:pt x="132852" y="41830"/>
                </a:lnTo>
                <a:lnTo>
                  <a:pt x="132545" y="41727"/>
                </a:lnTo>
                <a:lnTo>
                  <a:pt x="132545" y="41625"/>
                </a:lnTo>
                <a:lnTo>
                  <a:pt x="130807" y="42136"/>
                </a:lnTo>
                <a:lnTo>
                  <a:pt x="130295" y="41830"/>
                </a:lnTo>
                <a:lnTo>
                  <a:pt x="122318" y="43977"/>
                </a:lnTo>
                <a:lnTo>
                  <a:pt x="121602" y="43670"/>
                </a:lnTo>
                <a:lnTo>
                  <a:pt x="120477" y="43875"/>
                </a:lnTo>
                <a:lnTo>
                  <a:pt x="119659" y="43057"/>
                </a:lnTo>
                <a:lnTo>
                  <a:pt x="115568" y="48477"/>
                </a:lnTo>
                <a:lnTo>
                  <a:pt x="115773" y="48784"/>
                </a:lnTo>
                <a:lnTo>
                  <a:pt x="114034" y="50932"/>
                </a:lnTo>
                <a:lnTo>
                  <a:pt x="112909" y="51239"/>
                </a:lnTo>
                <a:lnTo>
                  <a:pt x="109943" y="55739"/>
                </a:lnTo>
                <a:lnTo>
                  <a:pt x="109943" y="55739"/>
                </a:lnTo>
                <a:lnTo>
                  <a:pt x="110148" y="55534"/>
                </a:lnTo>
                <a:lnTo>
                  <a:pt x="110148" y="55534"/>
                </a:lnTo>
                <a:lnTo>
                  <a:pt x="108920" y="58602"/>
                </a:lnTo>
                <a:lnTo>
                  <a:pt x="109432" y="58807"/>
                </a:lnTo>
                <a:lnTo>
                  <a:pt x="109432" y="60034"/>
                </a:lnTo>
                <a:lnTo>
                  <a:pt x="109636" y="59932"/>
                </a:lnTo>
                <a:lnTo>
                  <a:pt x="109330" y="63716"/>
                </a:lnTo>
                <a:lnTo>
                  <a:pt x="108409" y="64841"/>
                </a:lnTo>
                <a:lnTo>
                  <a:pt x="109023" y="65659"/>
                </a:lnTo>
                <a:lnTo>
                  <a:pt x="109227" y="65557"/>
                </a:lnTo>
                <a:lnTo>
                  <a:pt x="109227" y="66170"/>
                </a:lnTo>
                <a:lnTo>
                  <a:pt x="110250" y="66170"/>
                </a:lnTo>
                <a:lnTo>
                  <a:pt x="109330" y="66375"/>
                </a:lnTo>
                <a:lnTo>
                  <a:pt x="109227" y="66273"/>
                </a:lnTo>
                <a:lnTo>
                  <a:pt x="109023" y="67091"/>
                </a:lnTo>
                <a:lnTo>
                  <a:pt x="109023" y="67091"/>
                </a:lnTo>
                <a:lnTo>
                  <a:pt x="109227" y="66989"/>
                </a:lnTo>
                <a:lnTo>
                  <a:pt x="109739" y="67909"/>
                </a:lnTo>
                <a:lnTo>
                  <a:pt x="110557" y="67705"/>
                </a:lnTo>
                <a:lnTo>
                  <a:pt x="110557" y="67705"/>
                </a:lnTo>
                <a:lnTo>
                  <a:pt x="110148" y="67909"/>
                </a:lnTo>
                <a:lnTo>
                  <a:pt x="110557" y="68114"/>
                </a:lnTo>
                <a:lnTo>
                  <a:pt x="110148" y="68318"/>
                </a:lnTo>
                <a:lnTo>
                  <a:pt x="110250" y="68318"/>
                </a:lnTo>
                <a:lnTo>
                  <a:pt x="110455" y="68523"/>
                </a:lnTo>
                <a:lnTo>
                  <a:pt x="110352" y="68727"/>
                </a:lnTo>
                <a:lnTo>
                  <a:pt x="110557" y="68625"/>
                </a:lnTo>
                <a:lnTo>
                  <a:pt x="110659" y="68932"/>
                </a:lnTo>
                <a:lnTo>
                  <a:pt x="110864" y="69034"/>
                </a:lnTo>
                <a:lnTo>
                  <a:pt x="110966" y="68932"/>
                </a:lnTo>
                <a:lnTo>
                  <a:pt x="111375" y="69648"/>
                </a:lnTo>
                <a:lnTo>
                  <a:pt x="111784" y="69852"/>
                </a:lnTo>
                <a:lnTo>
                  <a:pt x="111784" y="70261"/>
                </a:lnTo>
                <a:lnTo>
                  <a:pt x="112295" y="70875"/>
                </a:lnTo>
                <a:lnTo>
                  <a:pt x="112193" y="71182"/>
                </a:lnTo>
                <a:lnTo>
                  <a:pt x="112500" y="71182"/>
                </a:lnTo>
                <a:lnTo>
                  <a:pt x="112193" y="71284"/>
                </a:lnTo>
                <a:lnTo>
                  <a:pt x="117511" y="75477"/>
                </a:lnTo>
                <a:lnTo>
                  <a:pt x="119557" y="74761"/>
                </a:lnTo>
                <a:lnTo>
                  <a:pt x="119250" y="74761"/>
                </a:lnTo>
                <a:lnTo>
                  <a:pt x="120477" y="74659"/>
                </a:lnTo>
                <a:lnTo>
                  <a:pt x="119966" y="74659"/>
                </a:lnTo>
                <a:lnTo>
                  <a:pt x="121295" y="74557"/>
                </a:lnTo>
                <a:lnTo>
                  <a:pt x="121398" y="74761"/>
                </a:lnTo>
                <a:lnTo>
                  <a:pt x="127534" y="73227"/>
                </a:lnTo>
                <a:lnTo>
                  <a:pt x="127330" y="73432"/>
                </a:lnTo>
                <a:lnTo>
                  <a:pt x="129170" y="74455"/>
                </a:lnTo>
                <a:lnTo>
                  <a:pt x="129170" y="74761"/>
                </a:lnTo>
                <a:lnTo>
                  <a:pt x="129068" y="74761"/>
                </a:lnTo>
                <a:lnTo>
                  <a:pt x="129886" y="75477"/>
                </a:lnTo>
                <a:lnTo>
                  <a:pt x="130091" y="75477"/>
                </a:lnTo>
                <a:lnTo>
                  <a:pt x="130398" y="75580"/>
                </a:lnTo>
                <a:lnTo>
                  <a:pt x="130295" y="75170"/>
                </a:lnTo>
                <a:lnTo>
                  <a:pt x="130398" y="75477"/>
                </a:lnTo>
                <a:lnTo>
                  <a:pt x="130602" y="75170"/>
                </a:lnTo>
                <a:lnTo>
                  <a:pt x="131420" y="75375"/>
                </a:lnTo>
                <a:lnTo>
                  <a:pt x="131625" y="74966"/>
                </a:lnTo>
                <a:lnTo>
                  <a:pt x="132341" y="75784"/>
                </a:lnTo>
                <a:lnTo>
                  <a:pt x="132955" y="75886"/>
                </a:lnTo>
                <a:lnTo>
                  <a:pt x="132852" y="79466"/>
                </a:lnTo>
                <a:lnTo>
                  <a:pt x="132648" y="79568"/>
                </a:lnTo>
                <a:lnTo>
                  <a:pt x="133261" y="79875"/>
                </a:lnTo>
                <a:lnTo>
                  <a:pt x="133057" y="79977"/>
                </a:lnTo>
                <a:lnTo>
                  <a:pt x="132648" y="79670"/>
                </a:lnTo>
                <a:lnTo>
                  <a:pt x="132443" y="80591"/>
                </a:lnTo>
                <a:lnTo>
                  <a:pt x="132034" y="80693"/>
                </a:lnTo>
                <a:lnTo>
                  <a:pt x="132852" y="81716"/>
                </a:lnTo>
                <a:lnTo>
                  <a:pt x="132852" y="81716"/>
                </a:lnTo>
                <a:lnTo>
                  <a:pt x="132341" y="81409"/>
                </a:lnTo>
                <a:lnTo>
                  <a:pt x="132750" y="82023"/>
                </a:lnTo>
                <a:lnTo>
                  <a:pt x="132648" y="82023"/>
                </a:lnTo>
                <a:lnTo>
                  <a:pt x="133261" y="82636"/>
                </a:lnTo>
                <a:lnTo>
                  <a:pt x="132955" y="82534"/>
                </a:lnTo>
                <a:lnTo>
                  <a:pt x="135205" y="85909"/>
                </a:lnTo>
                <a:lnTo>
                  <a:pt x="136023" y="86114"/>
                </a:lnTo>
                <a:lnTo>
                  <a:pt x="135307" y="86318"/>
                </a:lnTo>
                <a:lnTo>
                  <a:pt x="135920" y="89284"/>
                </a:lnTo>
                <a:lnTo>
                  <a:pt x="136023" y="89182"/>
                </a:lnTo>
                <a:lnTo>
                  <a:pt x="136432" y="92557"/>
                </a:lnTo>
                <a:lnTo>
                  <a:pt x="134795" y="96648"/>
                </a:lnTo>
                <a:lnTo>
                  <a:pt x="137045" y="103602"/>
                </a:lnTo>
                <a:lnTo>
                  <a:pt x="136943" y="103602"/>
                </a:lnTo>
                <a:lnTo>
                  <a:pt x="140011" y="115364"/>
                </a:lnTo>
                <a:lnTo>
                  <a:pt x="146148" y="114955"/>
                </a:lnTo>
                <a:lnTo>
                  <a:pt x="146557" y="114648"/>
                </a:lnTo>
                <a:lnTo>
                  <a:pt x="147068" y="114648"/>
                </a:lnTo>
                <a:lnTo>
                  <a:pt x="152693" y="109125"/>
                </a:lnTo>
                <a:lnTo>
                  <a:pt x="153205" y="106977"/>
                </a:lnTo>
                <a:lnTo>
                  <a:pt x="153102" y="107080"/>
                </a:lnTo>
                <a:lnTo>
                  <a:pt x="153205" y="106875"/>
                </a:lnTo>
                <a:lnTo>
                  <a:pt x="153205" y="106977"/>
                </a:lnTo>
                <a:lnTo>
                  <a:pt x="155659" y="104523"/>
                </a:lnTo>
                <a:lnTo>
                  <a:pt x="155659" y="102784"/>
                </a:lnTo>
                <a:lnTo>
                  <a:pt x="155557" y="103091"/>
                </a:lnTo>
                <a:lnTo>
                  <a:pt x="155045" y="100330"/>
                </a:lnTo>
                <a:lnTo>
                  <a:pt x="160670" y="95932"/>
                </a:lnTo>
                <a:lnTo>
                  <a:pt x="160875" y="91125"/>
                </a:lnTo>
                <a:lnTo>
                  <a:pt x="160057" y="90307"/>
                </a:lnTo>
                <a:lnTo>
                  <a:pt x="159955" y="87136"/>
                </a:lnTo>
                <a:lnTo>
                  <a:pt x="159341" y="86523"/>
                </a:lnTo>
                <a:lnTo>
                  <a:pt x="161284" y="82125"/>
                </a:lnTo>
                <a:lnTo>
                  <a:pt x="161693" y="82023"/>
                </a:lnTo>
                <a:lnTo>
                  <a:pt x="170591" y="69341"/>
                </a:lnTo>
                <a:lnTo>
                  <a:pt x="170386" y="69136"/>
                </a:lnTo>
                <a:lnTo>
                  <a:pt x="170284" y="69341"/>
                </a:lnTo>
                <a:lnTo>
                  <a:pt x="170182" y="67807"/>
                </a:lnTo>
                <a:lnTo>
                  <a:pt x="164557" y="69341"/>
                </a:lnTo>
                <a:lnTo>
                  <a:pt x="162511" y="68114"/>
                </a:lnTo>
                <a:lnTo>
                  <a:pt x="163330" y="67602"/>
                </a:lnTo>
                <a:lnTo>
                  <a:pt x="162920" y="66784"/>
                </a:lnTo>
                <a:lnTo>
                  <a:pt x="162920" y="66886"/>
                </a:lnTo>
                <a:lnTo>
                  <a:pt x="159955" y="64125"/>
                </a:lnTo>
                <a:lnTo>
                  <a:pt x="159955" y="64534"/>
                </a:lnTo>
                <a:lnTo>
                  <a:pt x="157193" y="58295"/>
                </a:lnTo>
                <a:lnTo>
                  <a:pt x="157193" y="58295"/>
                </a:lnTo>
                <a:lnTo>
                  <a:pt x="157295" y="58398"/>
                </a:lnTo>
                <a:lnTo>
                  <a:pt x="156375" y="56761"/>
                </a:lnTo>
                <a:lnTo>
                  <a:pt x="155966" y="56557"/>
                </a:lnTo>
                <a:lnTo>
                  <a:pt x="155659" y="56148"/>
                </a:lnTo>
                <a:lnTo>
                  <a:pt x="155864" y="55432"/>
                </a:lnTo>
                <a:lnTo>
                  <a:pt x="152591" y="49193"/>
                </a:lnTo>
                <a:lnTo>
                  <a:pt x="152591" y="49193"/>
                </a:lnTo>
                <a:lnTo>
                  <a:pt x="153716" y="51136"/>
                </a:lnTo>
                <a:lnTo>
                  <a:pt x="154330" y="50830"/>
                </a:lnTo>
                <a:lnTo>
                  <a:pt x="154739" y="49602"/>
                </a:lnTo>
                <a:lnTo>
                  <a:pt x="154534" y="51136"/>
                </a:lnTo>
                <a:lnTo>
                  <a:pt x="158727" y="56557"/>
                </a:lnTo>
                <a:lnTo>
                  <a:pt x="158625" y="56557"/>
                </a:lnTo>
                <a:lnTo>
                  <a:pt x="162614" y="64330"/>
                </a:lnTo>
                <a:lnTo>
                  <a:pt x="162511" y="64227"/>
                </a:lnTo>
                <a:lnTo>
                  <a:pt x="162511" y="64227"/>
                </a:lnTo>
                <a:lnTo>
                  <a:pt x="163330" y="66989"/>
                </a:lnTo>
                <a:lnTo>
                  <a:pt x="171102" y="63818"/>
                </a:lnTo>
                <a:lnTo>
                  <a:pt x="171102" y="63409"/>
                </a:lnTo>
                <a:lnTo>
                  <a:pt x="173557" y="62489"/>
                </a:lnTo>
                <a:lnTo>
                  <a:pt x="173659" y="61977"/>
                </a:lnTo>
                <a:lnTo>
                  <a:pt x="174580" y="61568"/>
                </a:lnTo>
                <a:lnTo>
                  <a:pt x="174989" y="60750"/>
                </a:lnTo>
                <a:lnTo>
                  <a:pt x="175807" y="60443"/>
                </a:lnTo>
                <a:lnTo>
                  <a:pt x="175705" y="59625"/>
                </a:lnTo>
                <a:lnTo>
                  <a:pt x="176114" y="58807"/>
                </a:lnTo>
                <a:lnTo>
                  <a:pt x="176216" y="59114"/>
                </a:lnTo>
                <a:lnTo>
                  <a:pt x="177341" y="57170"/>
                </a:lnTo>
                <a:lnTo>
                  <a:pt x="174273" y="54920"/>
                </a:lnTo>
                <a:lnTo>
                  <a:pt x="173864" y="52977"/>
                </a:lnTo>
                <a:lnTo>
                  <a:pt x="172330" y="55023"/>
                </a:lnTo>
                <a:lnTo>
                  <a:pt x="170080" y="55330"/>
                </a:lnTo>
                <a:lnTo>
                  <a:pt x="169875" y="55023"/>
                </a:lnTo>
                <a:lnTo>
                  <a:pt x="169568" y="55023"/>
                </a:lnTo>
                <a:lnTo>
                  <a:pt x="169670" y="54818"/>
                </a:lnTo>
                <a:lnTo>
                  <a:pt x="169466" y="54716"/>
                </a:lnTo>
                <a:lnTo>
                  <a:pt x="169670" y="54000"/>
                </a:lnTo>
                <a:lnTo>
                  <a:pt x="169466" y="53284"/>
                </a:lnTo>
                <a:lnTo>
                  <a:pt x="169057" y="53795"/>
                </a:lnTo>
                <a:lnTo>
                  <a:pt x="169057" y="54511"/>
                </a:lnTo>
                <a:lnTo>
                  <a:pt x="168239" y="53182"/>
                </a:lnTo>
                <a:lnTo>
                  <a:pt x="168341" y="53182"/>
                </a:lnTo>
                <a:lnTo>
                  <a:pt x="168239" y="52568"/>
                </a:lnTo>
                <a:lnTo>
                  <a:pt x="168341" y="52568"/>
                </a:lnTo>
                <a:lnTo>
                  <a:pt x="165886" y="49807"/>
                </a:lnTo>
                <a:lnTo>
                  <a:pt x="166193" y="49602"/>
                </a:lnTo>
                <a:lnTo>
                  <a:pt x="165989" y="49193"/>
                </a:lnTo>
                <a:lnTo>
                  <a:pt x="166398" y="49295"/>
                </a:lnTo>
                <a:lnTo>
                  <a:pt x="166807" y="48682"/>
                </a:lnTo>
                <a:lnTo>
                  <a:pt x="166807" y="48784"/>
                </a:lnTo>
                <a:lnTo>
                  <a:pt x="171409" y="52568"/>
                </a:lnTo>
                <a:lnTo>
                  <a:pt x="172943" y="52466"/>
                </a:lnTo>
                <a:lnTo>
                  <a:pt x="173557" y="52057"/>
                </a:lnTo>
                <a:lnTo>
                  <a:pt x="174273" y="52364"/>
                </a:lnTo>
                <a:lnTo>
                  <a:pt x="174580" y="53182"/>
                </a:lnTo>
                <a:lnTo>
                  <a:pt x="177545" y="54000"/>
                </a:lnTo>
                <a:lnTo>
                  <a:pt x="177648" y="53898"/>
                </a:lnTo>
                <a:lnTo>
                  <a:pt x="177750" y="54000"/>
                </a:lnTo>
                <a:lnTo>
                  <a:pt x="182761" y="53898"/>
                </a:lnTo>
                <a:lnTo>
                  <a:pt x="182557" y="53795"/>
                </a:lnTo>
                <a:lnTo>
                  <a:pt x="182557" y="53795"/>
                </a:lnTo>
                <a:lnTo>
                  <a:pt x="182864" y="53898"/>
                </a:lnTo>
                <a:lnTo>
                  <a:pt x="182966" y="53898"/>
                </a:lnTo>
                <a:lnTo>
                  <a:pt x="184091" y="55432"/>
                </a:lnTo>
                <a:lnTo>
                  <a:pt x="184500" y="55636"/>
                </a:lnTo>
                <a:lnTo>
                  <a:pt x="184500" y="55534"/>
                </a:lnTo>
                <a:lnTo>
                  <a:pt x="185114" y="55534"/>
                </a:lnTo>
                <a:lnTo>
                  <a:pt x="184909" y="56045"/>
                </a:lnTo>
                <a:lnTo>
                  <a:pt x="185727" y="56557"/>
                </a:lnTo>
                <a:lnTo>
                  <a:pt x="186750" y="56250"/>
                </a:lnTo>
                <a:lnTo>
                  <a:pt x="185727" y="57068"/>
                </a:lnTo>
                <a:lnTo>
                  <a:pt x="185420" y="57068"/>
                </a:lnTo>
                <a:lnTo>
                  <a:pt x="187568" y="58602"/>
                </a:lnTo>
                <a:lnTo>
                  <a:pt x="188386" y="58193"/>
                </a:lnTo>
                <a:lnTo>
                  <a:pt x="188284" y="57170"/>
                </a:lnTo>
                <a:lnTo>
                  <a:pt x="188898" y="57170"/>
                </a:lnTo>
                <a:lnTo>
                  <a:pt x="188693" y="57682"/>
                </a:lnTo>
                <a:lnTo>
                  <a:pt x="189205" y="57682"/>
                </a:lnTo>
                <a:lnTo>
                  <a:pt x="188795" y="57989"/>
                </a:lnTo>
                <a:lnTo>
                  <a:pt x="188898" y="57989"/>
                </a:lnTo>
                <a:lnTo>
                  <a:pt x="189307" y="60239"/>
                </a:lnTo>
                <a:lnTo>
                  <a:pt x="189205" y="60239"/>
                </a:lnTo>
                <a:lnTo>
                  <a:pt x="189205" y="60545"/>
                </a:lnTo>
                <a:lnTo>
                  <a:pt x="189307" y="60341"/>
                </a:lnTo>
                <a:lnTo>
                  <a:pt x="190636" y="64227"/>
                </a:lnTo>
                <a:lnTo>
                  <a:pt x="190534" y="64227"/>
                </a:lnTo>
                <a:lnTo>
                  <a:pt x="193160" y="69965"/>
                </a:lnTo>
                <a:lnTo>
                  <a:pt x="194216" y="71693"/>
                </a:lnTo>
                <a:lnTo>
                  <a:pt x="195955" y="70568"/>
                </a:lnTo>
                <a:lnTo>
                  <a:pt x="195545" y="70261"/>
                </a:lnTo>
                <a:lnTo>
                  <a:pt x="195852" y="69443"/>
                </a:lnTo>
                <a:lnTo>
                  <a:pt x="196364" y="69239"/>
                </a:lnTo>
                <a:lnTo>
                  <a:pt x="196568" y="66375"/>
                </a:lnTo>
                <a:lnTo>
                  <a:pt x="196466" y="66170"/>
                </a:lnTo>
                <a:lnTo>
                  <a:pt x="196261" y="63920"/>
                </a:lnTo>
                <a:lnTo>
                  <a:pt x="196875" y="63818"/>
                </a:lnTo>
                <a:lnTo>
                  <a:pt x="200455" y="59830"/>
                </a:lnTo>
                <a:lnTo>
                  <a:pt x="200250" y="59932"/>
                </a:lnTo>
                <a:lnTo>
                  <a:pt x="200250" y="59932"/>
                </a:lnTo>
                <a:lnTo>
                  <a:pt x="201580" y="58705"/>
                </a:lnTo>
                <a:lnTo>
                  <a:pt x="201477" y="58091"/>
                </a:lnTo>
                <a:lnTo>
                  <a:pt x="202398" y="57580"/>
                </a:lnTo>
                <a:lnTo>
                  <a:pt x="202295" y="57068"/>
                </a:lnTo>
                <a:lnTo>
                  <a:pt x="202500" y="57580"/>
                </a:lnTo>
                <a:lnTo>
                  <a:pt x="202705" y="57682"/>
                </a:lnTo>
                <a:lnTo>
                  <a:pt x="202909" y="57273"/>
                </a:lnTo>
                <a:lnTo>
                  <a:pt x="203114" y="57886"/>
                </a:lnTo>
                <a:lnTo>
                  <a:pt x="203216" y="57682"/>
                </a:lnTo>
                <a:lnTo>
                  <a:pt x="203420" y="57784"/>
                </a:lnTo>
                <a:lnTo>
                  <a:pt x="203420" y="57784"/>
                </a:lnTo>
                <a:lnTo>
                  <a:pt x="203216" y="57477"/>
                </a:lnTo>
                <a:lnTo>
                  <a:pt x="203318" y="57273"/>
                </a:lnTo>
                <a:lnTo>
                  <a:pt x="203625" y="57682"/>
                </a:lnTo>
                <a:lnTo>
                  <a:pt x="203625" y="57170"/>
                </a:lnTo>
                <a:lnTo>
                  <a:pt x="203830" y="57682"/>
                </a:lnTo>
                <a:lnTo>
                  <a:pt x="204136" y="56966"/>
                </a:lnTo>
                <a:lnTo>
                  <a:pt x="204136" y="57375"/>
                </a:lnTo>
                <a:lnTo>
                  <a:pt x="204341" y="57273"/>
                </a:lnTo>
                <a:lnTo>
                  <a:pt x="204341" y="57580"/>
                </a:lnTo>
                <a:lnTo>
                  <a:pt x="204648" y="57170"/>
                </a:lnTo>
                <a:lnTo>
                  <a:pt x="204545" y="56250"/>
                </a:lnTo>
                <a:lnTo>
                  <a:pt x="204239" y="55943"/>
                </a:lnTo>
                <a:lnTo>
                  <a:pt x="204443" y="55943"/>
                </a:lnTo>
                <a:lnTo>
                  <a:pt x="204443" y="55739"/>
                </a:lnTo>
                <a:lnTo>
                  <a:pt x="205773" y="57068"/>
                </a:lnTo>
                <a:lnTo>
                  <a:pt x="206795" y="59216"/>
                </a:lnTo>
                <a:lnTo>
                  <a:pt x="206795" y="58909"/>
                </a:lnTo>
                <a:lnTo>
                  <a:pt x="207102" y="59011"/>
                </a:lnTo>
                <a:lnTo>
                  <a:pt x="207307" y="59625"/>
                </a:lnTo>
                <a:lnTo>
                  <a:pt x="207307" y="59420"/>
                </a:lnTo>
                <a:lnTo>
                  <a:pt x="207818" y="59523"/>
                </a:lnTo>
                <a:lnTo>
                  <a:pt x="208125" y="60136"/>
                </a:lnTo>
                <a:lnTo>
                  <a:pt x="207716" y="60136"/>
                </a:lnTo>
                <a:lnTo>
                  <a:pt x="208125" y="60648"/>
                </a:lnTo>
                <a:lnTo>
                  <a:pt x="208125" y="60239"/>
                </a:lnTo>
                <a:lnTo>
                  <a:pt x="208432" y="60750"/>
                </a:lnTo>
                <a:lnTo>
                  <a:pt x="208330" y="60750"/>
                </a:lnTo>
                <a:lnTo>
                  <a:pt x="208739" y="63614"/>
                </a:lnTo>
                <a:lnTo>
                  <a:pt x="209148" y="63102"/>
                </a:lnTo>
                <a:lnTo>
                  <a:pt x="209148" y="63716"/>
                </a:lnTo>
                <a:lnTo>
                  <a:pt x="209352" y="63409"/>
                </a:lnTo>
                <a:lnTo>
                  <a:pt x="210170" y="63409"/>
                </a:lnTo>
                <a:lnTo>
                  <a:pt x="210477" y="63205"/>
                </a:lnTo>
                <a:lnTo>
                  <a:pt x="210477" y="62795"/>
                </a:lnTo>
                <a:lnTo>
                  <a:pt x="210886" y="62898"/>
                </a:lnTo>
                <a:lnTo>
                  <a:pt x="210989" y="62182"/>
                </a:lnTo>
                <a:lnTo>
                  <a:pt x="211807" y="63000"/>
                </a:lnTo>
                <a:lnTo>
                  <a:pt x="212318" y="64943"/>
                </a:lnTo>
                <a:lnTo>
                  <a:pt x="212216" y="64943"/>
                </a:lnTo>
                <a:lnTo>
                  <a:pt x="212523" y="65966"/>
                </a:lnTo>
                <a:lnTo>
                  <a:pt x="212625" y="65659"/>
                </a:lnTo>
                <a:lnTo>
                  <a:pt x="213239" y="69750"/>
                </a:lnTo>
                <a:lnTo>
                  <a:pt x="213341" y="69545"/>
                </a:lnTo>
                <a:lnTo>
                  <a:pt x="213136" y="71386"/>
                </a:lnTo>
                <a:lnTo>
                  <a:pt x="218045" y="78545"/>
                </a:lnTo>
                <a:lnTo>
                  <a:pt x="218455" y="78545"/>
                </a:lnTo>
                <a:lnTo>
                  <a:pt x="218557" y="78341"/>
                </a:lnTo>
                <a:lnTo>
                  <a:pt x="218864" y="78341"/>
                </a:lnTo>
                <a:lnTo>
                  <a:pt x="217739" y="74659"/>
                </a:lnTo>
                <a:lnTo>
                  <a:pt x="215182" y="72307"/>
                </a:lnTo>
                <a:lnTo>
                  <a:pt x="215284" y="72614"/>
                </a:lnTo>
                <a:lnTo>
                  <a:pt x="214875" y="72102"/>
                </a:lnTo>
                <a:lnTo>
                  <a:pt x="215182" y="72307"/>
                </a:lnTo>
                <a:lnTo>
                  <a:pt x="214875" y="71284"/>
                </a:lnTo>
                <a:lnTo>
                  <a:pt x="214773" y="71386"/>
                </a:lnTo>
                <a:lnTo>
                  <a:pt x="213852" y="69852"/>
                </a:lnTo>
                <a:lnTo>
                  <a:pt x="214364" y="66580"/>
                </a:lnTo>
                <a:lnTo>
                  <a:pt x="214261" y="66375"/>
                </a:lnTo>
                <a:lnTo>
                  <a:pt x="215080" y="66273"/>
                </a:lnTo>
                <a:lnTo>
                  <a:pt x="215080" y="66784"/>
                </a:lnTo>
                <a:lnTo>
                  <a:pt x="216409" y="67398"/>
                </a:lnTo>
                <a:lnTo>
                  <a:pt x="216409" y="67295"/>
                </a:lnTo>
                <a:lnTo>
                  <a:pt x="216716" y="67602"/>
                </a:lnTo>
                <a:lnTo>
                  <a:pt x="216716" y="67500"/>
                </a:lnTo>
                <a:lnTo>
                  <a:pt x="217023" y="68011"/>
                </a:lnTo>
                <a:lnTo>
                  <a:pt x="217125" y="67909"/>
                </a:lnTo>
                <a:lnTo>
                  <a:pt x="217330" y="68625"/>
                </a:lnTo>
                <a:lnTo>
                  <a:pt x="217636" y="68625"/>
                </a:lnTo>
                <a:lnTo>
                  <a:pt x="217739" y="69034"/>
                </a:lnTo>
                <a:lnTo>
                  <a:pt x="219068" y="69648"/>
                </a:lnTo>
                <a:lnTo>
                  <a:pt x="218966" y="71182"/>
                </a:lnTo>
                <a:lnTo>
                  <a:pt x="218966" y="71182"/>
                </a:lnTo>
                <a:lnTo>
                  <a:pt x="219886" y="70568"/>
                </a:lnTo>
                <a:lnTo>
                  <a:pt x="219886" y="69750"/>
                </a:lnTo>
                <a:lnTo>
                  <a:pt x="220500" y="70159"/>
                </a:lnTo>
                <a:lnTo>
                  <a:pt x="220091" y="69545"/>
                </a:lnTo>
                <a:lnTo>
                  <a:pt x="220602" y="69852"/>
                </a:lnTo>
                <a:lnTo>
                  <a:pt x="220398" y="69443"/>
                </a:lnTo>
                <a:lnTo>
                  <a:pt x="222545" y="68318"/>
                </a:lnTo>
                <a:lnTo>
                  <a:pt x="222737" y="67743"/>
                </a:lnTo>
                <a:lnTo>
                  <a:pt x="222648" y="67295"/>
                </a:lnTo>
                <a:lnTo>
                  <a:pt x="222750" y="67295"/>
                </a:lnTo>
                <a:lnTo>
                  <a:pt x="222750" y="66886"/>
                </a:lnTo>
                <a:lnTo>
                  <a:pt x="222852" y="67091"/>
                </a:lnTo>
                <a:lnTo>
                  <a:pt x="222545" y="65864"/>
                </a:lnTo>
                <a:lnTo>
                  <a:pt x="219375" y="61773"/>
                </a:lnTo>
                <a:lnTo>
                  <a:pt x="219477" y="61773"/>
                </a:lnTo>
                <a:lnTo>
                  <a:pt x="218659" y="60239"/>
                </a:lnTo>
                <a:lnTo>
                  <a:pt x="219170" y="58398"/>
                </a:lnTo>
                <a:lnTo>
                  <a:pt x="219682" y="58500"/>
                </a:lnTo>
                <a:lnTo>
                  <a:pt x="220602" y="57477"/>
                </a:lnTo>
                <a:lnTo>
                  <a:pt x="221216" y="57989"/>
                </a:lnTo>
                <a:lnTo>
                  <a:pt x="221625" y="57682"/>
                </a:lnTo>
                <a:lnTo>
                  <a:pt x="221830" y="57886"/>
                </a:lnTo>
                <a:lnTo>
                  <a:pt x="221830" y="58500"/>
                </a:lnTo>
                <a:lnTo>
                  <a:pt x="222239" y="59011"/>
                </a:lnTo>
                <a:lnTo>
                  <a:pt x="222136" y="59011"/>
                </a:lnTo>
                <a:lnTo>
                  <a:pt x="222545" y="59114"/>
                </a:lnTo>
                <a:lnTo>
                  <a:pt x="222239" y="58500"/>
                </a:lnTo>
                <a:lnTo>
                  <a:pt x="222443" y="58091"/>
                </a:lnTo>
                <a:lnTo>
                  <a:pt x="224080" y="57477"/>
                </a:lnTo>
                <a:lnTo>
                  <a:pt x="224591" y="57477"/>
                </a:lnTo>
                <a:lnTo>
                  <a:pt x="224693" y="57170"/>
                </a:lnTo>
                <a:lnTo>
                  <a:pt x="225102" y="57068"/>
                </a:lnTo>
                <a:lnTo>
                  <a:pt x="224795" y="56455"/>
                </a:lnTo>
                <a:lnTo>
                  <a:pt x="225000" y="56250"/>
                </a:lnTo>
                <a:lnTo>
                  <a:pt x="225716" y="57068"/>
                </a:lnTo>
                <a:lnTo>
                  <a:pt x="226023" y="56659"/>
                </a:lnTo>
                <a:lnTo>
                  <a:pt x="226125" y="56761"/>
                </a:lnTo>
                <a:lnTo>
                  <a:pt x="226534" y="56659"/>
                </a:lnTo>
                <a:lnTo>
                  <a:pt x="226739" y="56659"/>
                </a:lnTo>
                <a:lnTo>
                  <a:pt x="226739" y="56557"/>
                </a:lnTo>
                <a:lnTo>
                  <a:pt x="227352" y="56455"/>
                </a:lnTo>
                <a:lnTo>
                  <a:pt x="227761" y="55739"/>
                </a:lnTo>
                <a:lnTo>
                  <a:pt x="228170" y="55739"/>
                </a:lnTo>
                <a:lnTo>
                  <a:pt x="228375" y="55534"/>
                </a:lnTo>
                <a:lnTo>
                  <a:pt x="228477" y="54920"/>
                </a:lnTo>
                <a:lnTo>
                  <a:pt x="229807" y="54000"/>
                </a:lnTo>
                <a:lnTo>
                  <a:pt x="229705" y="53386"/>
                </a:lnTo>
                <a:lnTo>
                  <a:pt x="229193" y="53182"/>
                </a:lnTo>
                <a:lnTo>
                  <a:pt x="229807" y="52977"/>
                </a:lnTo>
                <a:lnTo>
                  <a:pt x="229398" y="52466"/>
                </a:lnTo>
                <a:lnTo>
                  <a:pt x="229602" y="52466"/>
                </a:lnTo>
                <a:lnTo>
                  <a:pt x="229807" y="52670"/>
                </a:lnTo>
                <a:lnTo>
                  <a:pt x="230318" y="50932"/>
                </a:lnTo>
                <a:lnTo>
                  <a:pt x="230727" y="50932"/>
                </a:lnTo>
                <a:lnTo>
                  <a:pt x="230523" y="50318"/>
                </a:lnTo>
                <a:lnTo>
                  <a:pt x="230625" y="50318"/>
                </a:lnTo>
                <a:lnTo>
                  <a:pt x="230318" y="50114"/>
                </a:lnTo>
                <a:lnTo>
                  <a:pt x="230727" y="50114"/>
                </a:lnTo>
                <a:lnTo>
                  <a:pt x="230625" y="49602"/>
                </a:lnTo>
                <a:lnTo>
                  <a:pt x="230318" y="49705"/>
                </a:lnTo>
                <a:lnTo>
                  <a:pt x="230625" y="49295"/>
                </a:lnTo>
                <a:lnTo>
                  <a:pt x="229807" y="48886"/>
                </a:lnTo>
                <a:lnTo>
                  <a:pt x="229295" y="49091"/>
                </a:lnTo>
                <a:lnTo>
                  <a:pt x="228886" y="48989"/>
                </a:lnTo>
                <a:lnTo>
                  <a:pt x="230011" y="48273"/>
                </a:lnTo>
                <a:lnTo>
                  <a:pt x="229909" y="47966"/>
                </a:lnTo>
                <a:lnTo>
                  <a:pt x="228682" y="47148"/>
                </a:lnTo>
                <a:lnTo>
                  <a:pt x="228170" y="47250"/>
                </a:lnTo>
                <a:lnTo>
                  <a:pt x="228477" y="47045"/>
                </a:lnTo>
                <a:lnTo>
                  <a:pt x="229807" y="47455"/>
                </a:lnTo>
                <a:lnTo>
                  <a:pt x="226227" y="44080"/>
                </a:lnTo>
                <a:lnTo>
                  <a:pt x="226739" y="43057"/>
                </a:lnTo>
                <a:lnTo>
                  <a:pt x="226534" y="42750"/>
                </a:lnTo>
                <a:lnTo>
                  <a:pt x="226534" y="42750"/>
                </a:lnTo>
                <a:lnTo>
                  <a:pt x="226739" y="42955"/>
                </a:lnTo>
                <a:lnTo>
                  <a:pt x="227045" y="42545"/>
                </a:lnTo>
                <a:lnTo>
                  <a:pt x="226943" y="42341"/>
                </a:lnTo>
                <a:lnTo>
                  <a:pt x="228170" y="41932"/>
                </a:lnTo>
                <a:lnTo>
                  <a:pt x="228170" y="41523"/>
                </a:lnTo>
                <a:lnTo>
                  <a:pt x="225920" y="41216"/>
                </a:lnTo>
                <a:lnTo>
                  <a:pt x="225511" y="41830"/>
                </a:lnTo>
                <a:lnTo>
                  <a:pt x="225000" y="41625"/>
                </a:lnTo>
                <a:lnTo>
                  <a:pt x="224898" y="41216"/>
                </a:lnTo>
                <a:lnTo>
                  <a:pt x="223159" y="39989"/>
                </a:lnTo>
                <a:lnTo>
                  <a:pt x="224182" y="39580"/>
                </a:lnTo>
                <a:lnTo>
                  <a:pt x="224284" y="38966"/>
                </a:lnTo>
                <a:lnTo>
                  <a:pt x="224898" y="38659"/>
                </a:lnTo>
                <a:lnTo>
                  <a:pt x="225000" y="38250"/>
                </a:lnTo>
                <a:lnTo>
                  <a:pt x="225614" y="37943"/>
                </a:lnTo>
                <a:lnTo>
                  <a:pt x="226227" y="38557"/>
                </a:lnTo>
                <a:lnTo>
                  <a:pt x="226023" y="39477"/>
                </a:lnTo>
                <a:lnTo>
                  <a:pt x="226432" y="39477"/>
                </a:lnTo>
                <a:lnTo>
                  <a:pt x="226432" y="39784"/>
                </a:lnTo>
                <a:lnTo>
                  <a:pt x="226125" y="39989"/>
                </a:lnTo>
                <a:lnTo>
                  <a:pt x="226534" y="39989"/>
                </a:lnTo>
                <a:lnTo>
                  <a:pt x="226636" y="39886"/>
                </a:lnTo>
                <a:lnTo>
                  <a:pt x="228273" y="38864"/>
                </a:lnTo>
                <a:lnTo>
                  <a:pt x="228682" y="39273"/>
                </a:lnTo>
                <a:lnTo>
                  <a:pt x="228784" y="39068"/>
                </a:lnTo>
                <a:lnTo>
                  <a:pt x="229500" y="39580"/>
                </a:lnTo>
                <a:lnTo>
                  <a:pt x="229602" y="40091"/>
                </a:lnTo>
                <a:lnTo>
                  <a:pt x="229909" y="40193"/>
                </a:lnTo>
                <a:lnTo>
                  <a:pt x="229500" y="40807"/>
                </a:lnTo>
                <a:lnTo>
                  <a:pt x="230011" y="40807"/>
                </a:lnTo>
                <a:lnTo>
                  <a:pt x="229807" y="41011"/>
                </a:lnTo>
                <a:lnTo>
                  <a:pt x="230114" y="41114"/>
                </a:lnTo>
                <a:lnTo>
                  <a:pt x="230216" y="41216"/>
                </a:lnTo>
                <a:lnTo>
                  <a:pt x="230420" y="41114"/>
                </a:lnTo>
                <a:lnTo>
                  <a:pt x="230523" y="40909"/>
                </a:lnTo>
                <a:lnTo>
                  <a:pt x="231955" y="42136"/>
                </a:lnTo>
                <a:lnTo>
                  <a:pt x="231341" y="42136"/>
                </a:lnTo>
                <a:lnTo>
                  <a:pt x="232670" y="44182"/>
                </a:lnTo>
                <a:lnTo>
                  <a:pt x="232568" y="44284"/>
                </a:lnTo>
                <a:lnTo>
                  <a:pt x="232670" y="44386"/>
                </a:lnTo>
                <a:lnTo>
                  <a:pt x="232466" y="44386"/>
                </a:lnTo>
                <a:lnTo>
                  <a:pt x="232875" y="44795"/>
                </a:lnTo>
                <a:lnTo>
                  <a:pt x="233080" y="44591"/>
                </a:lnTo>
                <a:lnTo>
                  <a:pt x="233182" y="44284"/>
                </a:lnTo>
                <a:lnTo>
                  <a:pt x="233489" y="44489"/>
                </a:lnTo>
                <a:lnTo>
                  <a:pt x="233386" y="44284"/>
                </a:lnTo>
                <a:lnTo>
                  <a:pt x="233591" y="44284"/>
                </a:lnTo>
                <a:lnTo>
                  <a:pt x="233693" y="44080"/>
                </a:lnTo>
                <a:lnTo>
                  <a:pt x="234205" y="44182"/>
                </a:lnTo>
                <a:lnTo>
                  <a:pt x="234614" y="43875"/>
                </a:lnTo>
                <a:lnTo>
                  <a:pt x="234614" y="42955"/>
                </a:lnTo>
                <a:lnTo>
                  <a:pt x="231034" y="39170"/>
                </a:lnTo>
                <a:lnTo>
                  <a:pt x="232261" y="38045"/>
                </a:lnTo>
                <a:lnTo>
                  <a:pt x="232057" y="36205"/>
                </a:lnTo>
                <a:lnTo>
                  <a:pt x="232057" y="36205"/>
                </a:lnTo>
                <a:lnTo>
                  <a:pt x="232364" y="36307"/>
                </a:lnTo>
                <a:lnTo>
                  <a:pt x="232670" y="35591"/>
                </a:lnTo>
                <a:lnTo>
                  <a:pt x="232977" y="35591"/>
                </a:lnTo>
                <a:lnTo>
                  <a:pt x="234102" y="36102"/>
                </a:lnTo>
                <a:lnTo>
                  <a:pt x="235739" y="30273"/>
                </a:lnTo>
                <a:lnTo>
                  <a:pt x="232670" y="25773"/>
                </a:lnTo>
                <a:lnTo>
                  <a:pt x="232670" y="25466"/>
                </a:lnTo>
                <a:lnTo>
                  <a:pt x="229909" y="24545"/>
                </a:lnTo>
                <a:lnTo>
                  <a:pt x="230420" y="25159"/>
                </a:lnTo>
                <a:lnTo>
                  <a:pt x="230318" y="25364"/>
                </a:lnTo>
                <a:lnTo>
                  <a:pt x="230114" y="24955"/>
                </a:lnTo>
                <a:lnTo>
                  <a:pt x="230114" y="25159"/>
                </a:lnTo>
                <a:lnTo>
                  <a:pt x="229500" y="25261"/>
                </a:lnTo>
                <a:lnTo>
                  <a:pt x="229602" y="24955"/>
                </a:lnTo>
                <a:lnTo>
                  <a:pt x="228886" y="24648"/>
                </a:lnTo>
                <a:lnTo>
                  <a:pt x="229193" y="25057"/>
                </a:lnTo>
                <a:lnTo>
                  <a:pt x="226841" y="23830"/>
                </a:lnTo>
                <a:lnTo>
                  <a:pt x="228068" y="21068"/>
                </a:lnTo>
                <a:lnTo>
                  <a:pt x="227864" y="20761"/>
                </a:lnTo>
                <a:lnTo>
                  <a:pt x="228170" y="20455"/>
                </a:lnTo>
                <a:lnTo>
                  <a:pt x="228170" y="20045"/>
                </a:lnTo>
                <a:lnTo>
                  <a:pt x="231034" y="19841"/>
                </a:lnTo>
                <a:lnTo>
                  <a:pt x="231034" y="19636"/>
                </a:lnTo>
                <a:lnTo>
                  <a:pt x="232875" y="19841"/>
                </a:lnTo>
                <a:lnTo>
                  <a:pt x="232568" y="19534"/>
                </a:lnTo>
                <a:lnTo>
                  <a:pt x="232875" y="19636"/>
                </a:lnTo>
                <a:lnTo>
                  <a:pt x="232670" y="19432"/>
                </a:lnTo>
                <a:lnTo>
                  <a:pt x="233898" y="19534"/>
                </a:lnTo>
                <a:lnTo>
                  <a:pt x="233795" y="19636"/>
                </a:lnTo>
                <a:lnTo>
                  <a:pt x="235432" y="19841"/>
                </a:lnTo>
                <a:lnTo>
                  <a:pt x="234716" y="19943"/>
                </a:lnTo>
                <a:lnTo>
                  <a:pt x="236250" y="19943"/>
                </a:lnTo>
                <a:lnTo>
                  <a:pt x="236250" y="19841"/>
                </a:lnTo>
                <a:lnTo>
                  <a:pt x="236966" y="19943"/>
                </a:lnTo>
                <a:lnTo>
                  <a:pt x="237068" y="19841"/>
                </a:lnTo>
                <a:lnTo>
                  <a:pt x="237580" y="19841"/>
                </a:lnTo>
                <a:lnTo>
                  <a:pt x="236557" y="19636"/>
                </a:lnTo>
                <a:lnTo>
                  <a:pt x="236148" y="18818"/>
                </a:lnTo>
                <a:lnTo>
                  <a:pt x="236352" y="17489"/>
                </a:lnTo>
                <a:lnTo>
                  <a:pt x="238602" y="17693"/>
                </a:lnTo>
                <a:lnTo>
                  <a:pt x="239011" y="18205"/>
                </a:lnTo>
                <a:lnTo>
                  <a:pt x="239216" y="18102"/>
                </a:lnTo>
                <a:lnTo>
                  <a:pt x="239625" y="18511"/>
                </a:lnTo>
                <a:lnTo>
                  <a:pt x="239932" y="18409"/>
                </a:lnTo>
                <a:lnTo>
                  <a:pt x="240341" y="17591"/>
                </a:lnTo>
                <a:lnTo>
                  <a:pt x="240239" y="17489"/>
                </a:lnTo>
                <a:lnTo>
                  <a:pt x="240648" y="17693"/>
                </a:lnTo>
                <a:lnTo>
                  <a:pt x="239727" y="16773"/>
                </a:lnTo>
                <a:lnTo>
                  <a:pt x="241364" y="16875"/>
                </a:lnTo>
                <a:lnTo>
                  <a:pt x="240648" y="16875"/>
                </a:lnTo>
                <a:lnTo>
                  <a:pt x="241875" y="18307"/>
                </a:lnTo>
                <a:lnTo>
                  <a:pt x="241261" y="18614"/>
                </a:lnTo>
                <a:lnTo>
                  <a:pt x="241261" y="19432"/>
                </a:lnTo>
                <a:lnTo>
                  <a:pt x="241159" y="19534"/>
                </a:lnTo>
                <a:lnTo>
                  <a:pt x="241057" y="20966"/>
                </a:lnTo>
                <a:lnTo>
                  <a:pt x="240648" y="20966"/>
                </a:lnTo>
                <a:lnTo>
                  <a:pt x="240750" y="21170"/>
                </a:lnTo>
                <a:lnTo>
                  <a:pt x="240443" y="21273"/>
                </a:lnTo>
                <a:lnTo>
                  <a:pt x="240852" y="21784"/>
                </a:lnTo>
                <a:lnTo>
                  <a:pt x="240852" y="22398"/>
                </a:lnTo>
                <a:lnTo>
                  <a:pt x="246784" y="27716"/>
                </a:lnTo>
                <a:lnTo>
                  <a:pt x="247091" y="26898"/>
                </a:lnTo>
                <a:lnTo>
                  <a:pt x="246273" y="25773"/>
                </a:lnTo>
                <a:lnTo>
                  <a:pt x="246273" y="25773"/>
                </a:lnTo>
                <a:lnTo>
                  <a:pt x="246580" y="25977"/>
                </a:lnTo>
                <a:lnTo>
                  <a:pt x="247398" y="25773"/>
                </a:lnTo>
                <a:lnTo>
                  <a:pt x="246477" y="24852"/>
                </a:lnTo>
                <a:lnTo>
                  <a:pt x="246580" y="24341"/>
                </a:lnTo>
                <a:lnTo>
                  <a:pt x="247193" y="24341"/>
                </a:lnTo>
                <a:lnTo>
                  <a:pt x="246068" y="22705"/>
                </a:lnTo>
                <a:lnTo>
                  <a:pt x="246170" y="22398"/>
                </a:lnTo>
                <a:lnTo>
                  <a:pt x="246375" y="22807"/>
                </a:lnTo>
                <a:lnTo>
                  <a:pt x="246784" y="22705"/>
                </a:lnTo>
                <a:lnTo>
                  <a:pt x="245045" y="21170"/>
                </a:lnTo>
                <a:lnTo>
                  <a:pt x="244330" y="21068"/>
                </a:lnTo>
                <a:lnTo>
                  <a:pt x="244432" y="21273"/>
                </a:lnTo>
                <a:lnTo>
                  <a:pt x="243614" y="20761"/>
                </a:lnTo>
                <a:lnTo>
                  <a:pt x="243307" y="19943"/>
                </a:lnTo>
                <a:lnTo>
                  <a:pt x="243409" y="19943"/>
                </a:lnTo>
                <a:lnTo>
                  <a:pt x="242898" y="19227"/>
                </a:lnTo>
                <a:lnTo>
                  <a:pt x="244023" y="19227"/>
                </a:lnTo>
                <a:lnTo>
                  <a:pt x="243818" y="19023"/>
                </a:lnTo>
                <a:lnTo>
                  <a:pt x="244330" y="18716"/>
                </a:lnTo>
                <a:lnTo>
                  <a:pt x="244943" y="19227"/>
                </a:lnTo>
                <a:lnTo>
                  <a:pt x="244943" y="18920"/>
                </a:lnTo>
                <a:lnTo>
                  <a:pt x="245250" y="18716"/>
                </a:lnTo>
                <a:lnTo>
                  <a:pt x="247807" y="19125"/>
                </a:lnTo>
                <a:lnTo>
                  <a:pt x="247398" y="18716"/>
                </a:lnTo>
                <a:lnTo>
                  <a:pt x="247909" y="18102"/>
                </a:lnTo>
                <a:lnTo>
                  <a:pt x="247807" y="18000"/>
                </a:lnTo>
                <a:lnTo>
                  <a:pt x="247909" y="17898"/>
                </a:lnTo>
                <a:lnTo>
                  <a:pt x="248011" y="17898"/>
                </a:lnTo>
                <a:lnTo>
                  <a:pt x="247807" y="17693"/>
                </a:lnTo>
                <a:lnTo>
                  <a:pt x="248011" y="17795"/>
                </a:lnTo>
                <a:lnTo>
                  <a:pt x="248011" y="17489"/>
                </a:lnTo>
                <a:lnTo>
                  <a:pt x="249545" y="16773"/>
                </a:lnTo>
                <a:lnTo>
                  <a:pt x="249136" y="16568"/>
                </a:lnTo>
                <a:lnTo>
                  <a:pt x="251182" y="16977"/>
                </a:lnTo>
                <a:lnTo>
                  <a:pt x="251080" y="16670"/>
                </a:lnTo>
                <a:lnTo>
                  <a:pt x="249443" y="15852"/>
                </a:lnTo>
                <a:lnTo>
                  <a:pt x="249443" y="15852"/>
                </a:lnTo>
                <a:lnTo>
                  <a:pt x="249545" y="15955"/>
                </a:lnTo>
                <a:lnTo>
                  <a:pt x="249545" y="15955"/>
                </a:lnTo>
                <a:lnTo>
                  <a:pt x="249136" y="15750"/>
                </a:lnTo>
                <a:lnTo>
                  <a:pt x="249239" y="15750"/>
                </a:lnTo>
                <a:lnTo>
                  <a:pt x="248011" y="15034"/>
                </a:lnTo>
                <a:lnTo>
                  <a:pt x="248114" y="15239"/>
                </a:lnTo>
                <a:lnTo>
                  <a:pt x="245045" y="14830"/>
                </a:lnTo>
                <a:lnTo>
                  <a:pt x="246682" y="14625"/>
                </a:lnTo>
                <a:lnTo>
                  <a:pt x="245761" y="14420"/>
                </a:lnTo>
                <a:lnTo>
                  <a:pt x="248318" y="14420"/>
                </a:lnTo>
                <a:lnTo>
                  <a:pt x="237375" y="10125"/>
                </a:lnTo>
                <a:lnTo>
                  <a:pt x="237477" y="10227"/>
                </a:lnTo>
                <a:lnTo>
                  <a:pt x="235330" y="10023"/>
                </a:lnTo>
                <a:lnTo>
                  <a:pt x="236864" y="11148"/>
                </a:lnTo>
                <a:lnTo>
                  <a:pt x="236864" y="11148"/>
                </a:lnTo>
                <a:lnTo>
                  <a:pt x="234000" y="10330"/>
                </a:lnTo>
                <a:lnTo>
                  <a:pt x="233795" y="10432"/>
                </a:lnTo>
                <a:lnTo>
                  <a:pt x="230523" y="10432"/>
                </a:lnTo>
                <a:lnTo>
                  <a:pt x="231136" y="11352"/>
                </a:lnTo>
                <a:lnTo>
                  <a:pt x="231136" y="11352"/>
                </a:lnTo>
                <a:lnTo>
                  <a:pt x="222034" y="9205"/>
                </a:lnTo>
                <a:lnTo>
                  <a:pt x="222239" y="9205"/>
                </a:lnTo>
                <a:lnTo>
                  <a:pt x="219375" y="8591"/>
                </a:lnTo>
                <a:lnTo>
                  <a:pt x="219886" y="8489"/>
                </a:lnTo>
                <a:lnTo>
                  <a:pt x="217636" y="8080"/>
                </a:lnTo>
                <a:lnTo>
                  <a:pt x="217330" y="8591"/>
                </a:lnTo>
                <a:lnTo>
                  <a:pt x="216614" y="8489"/>
                </a:lnTo>
                <a:lnTo>
                  <a:pt x="217023" y="8489"/>
                </a:lnTo>
                <a:lnTo>
                  <a:pt x="216716" y="8182"/>
                </a:lnTo>
                <a:lnTo>
                  <a:pt x="215693" y="8182"/>
                </a:lnTo>
                <a:lnTo>
                  <a:pt x="216920" y="8080"/>
                </a:lnTo>
                <a:lnTo>
                  <a:pt x="212727" y="7670"/>
                </a:lnTo>
                <a:lnTo>
                  <a:pt x="213341" y="7875"/>
                </a:lnTo>
                <a:lnTo>
                  <a:pt x="212420" y="8080"/>
                </a:lnTo>
                <a:lnTo>
                  <a:pt x="213239" y="8182"/>
                </a:lnTo>
                <a:lnTo>
                  <a:pt x="213034" y="8284"/>
                </a:lnTo>
                <a:lnTo>
                  <a:pt x="212932" y="8386"/>
                </a:lnTo>
                <a:lnTo>
                  <a:pt x="213852" y="8795"/>
                </a:lnTo>
                <a:lnTo>
                  <a:pt x="212830" y="8795"/>
                </a:lnTo>
                <a:lnTo>
                  <a:pt x="213034" y="9000"/>
                </a:lnTo>
                <a:lnTo>
                  <a:pt x="212830" y="9000"/>
                </a:lnTo>
                <a:lnTo>
                  <a:pt x="213034" y="9102"/>
                </a:lnTo>
                <a:lnTo>
                  <a:pt x="210886" y="8693"/>
                </a:lnTo>
                <a:lnTo>
                  <a:pt x="210580" y="8898"/>
                </a:lnTo>
                <a:lnTo>
                  <a:pt x="208739" y="8591"/>
                </a:lnTo>
                <a:lnTo>
                  <a:pt x="209045" y="9000"/>
                </a:lnTo>
                <a:lnTo>
                  <a:pt x="209045" y="9409"/>
                </a:lnTo>
                <a:lnTo>
                  <a:pt x="208534" y="9307"/>
                </a:lnTo>
                <a:lnTo>
                  <a:pt x="206591" y="8693"/>
                </a:lnTo>
                <a:lnTo>
                  <a:pt x="206898" y="8591"/>
                </a:lnTo>
                <a:lnTo>
                  <a:pt x="205057" y="8080"/>
                </a:lnTo>
                <a:lnTo>
                  <a:pt x="206386" y="8284"/>
                </a:lnTo>
                <a:lnTo>
                  <a:pt x="205364" y="7977"/>
                </a:lnTo>
                <a:lnTo>
                  <a:pt x="205773" y="7773"/>
                </a:lnTo>
                <a:lnTo>
                  <a:pt x="201068" y="7057"/>
                </a:lnTo>
                <a:lnTo>
                  <a:pt x="201682" y="7364"/>
                </a:lnTo>
                <a:lnTo>
                  <a:pt x="201170" y="7568"/>
                </a:lnTo>
                <a:lnTo>
                  <a:pt x="201477" y="7670"/>
                </a:lnTo>
                <a:lnTo>
                  <a:pt x="198205" y="7159"/>
                </a:lnTo>
                <a:lnTo>
                  <a:pt x="195034" y="7159"/>
                </a:lnTo>
                <a:lnTo>
                  <a:pt x="195443" y="7261"/>
                </a:lnTo>
                <a:lnTo>
                  <a:pt x="195545" y="7568"/>
                </a:lnTo>
                <a:lnTo>
                  <a:pt x="195955" y="7875"/>
                </a:lnTo>
                <a:lnTo>
                  <a:pt x="195545" y="7670"/>
                </a:lnTo>
                <a:lnTo>
                  <a:pt x="195545" y="7568"/>
                </a:lnTo>
                <a:lnTo>
                  <a:pt x="194830" y="7159"/>
                </a:lnTo>
                <a:lnTo>
                  <a:pt x="194830" y="6955"/>
                </a:lnTo>
                <a:lnTo>
                  <a:pt x="194216" y="6750"/>
                </a:lnTo>
                <a:lnTo>
                  <a:pt x="194011" y="6955"/>
                </a:lnTo>
                <a:lnTo>
                  <a:pt x="193193" y="6750"/>
                </a:lnTo>
                <a:lnTo>
                  <a:pt x="193295" y="6750"/>
                </a:lnTo>
                <a:lnTo>
                  <a:pt x="192989" y="6648"/>
                </a:lnTo>
                <a:lnTo>
                  <a:pt x="193091" y="6750"/>
                </a:lnTo>
                <a:lnTo>
                  <a:pt x="192375" y="6955"/>
                </a:lnTo>
                <a:lnTo>
                  <a:pt x="193193" y="6955"/>
                </a:lnTo>
                <a:lnTo>
                  <a:pt x="190432" y="7773"/>
                </a:lnTo>
                <a:lnTo>
                  <a:pt x="191966" y="6648"/>
                </a:lnTo>
                <a:lnTo>
                  <a:pt x="191966" y="6443"/>
                </a:lnTo>
                <a:lnTo>
                  <a:pt x="193193" y="5830"/>
                </a:lnTo>
                <a:lnTo>
                  <a:pt x="192068" y="5216"/>
                </a:lnTo>
                <a:lnTo>
                  <a:pt x="192068" y="5216"/>
                </a:lnTo>
                <a:lnTo>
                  <a:pt x="192989" y="5523"/>
                </a:lnTo>
                <a:lnTo>
                  <a:pt x="191966" y="4909"/>
                </a:lnTo>
                <a:lnTo>
                  <a:pt x="191966" y="5114"/>
                </a:lnTo>
                <a:lnTo>
                  <a:pt x="188489" y="4602"/>
                </a:lnTo>
                <a:lnTo>
                  <a:pt x="188489" y="4602"/>
                </a:lnTo>
                <a:lnTo>
                  <a:pt x="188591" y="4705"/>
                </a:lnTo>
                <a:lnTo>
                  <a:pt x="187670" y="4705"/>
                </a:lnTo>
                <a:lnTo>
                  <a:pt x="187977" y="4398"/>
                </a:lnTo>
                <a:lnTo>
                  <a:pt x="185830" y="4295"/>
                </a:lnTo>
                <a:lnTo>
                  <a:pt x="186648" y="4091"/>
                </a:lnTo>
                <a:lnTo>
                  <a:pt x="185114" y="3784"/>
                </a:lnTo>
                <a:close/>
                <a:moveTo>
                  <a:pt x="252818" y="91125"/>
                </a:moveTo>
                <a:lnTo>
                  <a:pt x="252307" y="92455"/>
                </a:lnTo>
                <a:lnTo>
                  <a:pt x="252205" y="92352"/>
                </a:lnTo>
                <a:lnTo>
                  <a:pt x="252000" y="92966"/>
                </a:lnTo>
                <a:lnTo>
                  <a:pt x="252102" y="93170"/>
                </a:lnTo>
                <a:lnTo>
                  <a:pt x="250364" y="97875"/>
                </a:lnTo>
                <a:lnTo>
                  <a:pt x="249341" y="98080"/>
                </a:lnTo>
                <a:lnTo>
                  <a:pt x="246375" y="95727"/>
                </a:lnTo>
                <a:lnTo>
                  <a:pt x="246170" y="95011"/>
                </a:lnTo>
                <a:lnTo>
                  <a:pt x="246886" y="93580"/>
                </a:lnTo>
                <a:lnTo>
                  <a:pt x="247091" y="93682"/>
                </a:lnTo>
                <a:lnTo>
                  <a:pt x="247705" y="92761"/>
                </a:lnTo>
                <a:lnTo>
                  <a:pt x="247193" y="92455"/>
                </a:lnTo>
                <a:lnTo>
                  <a:pt x="247091" y="92864"/>
                </a:lnTo>
                <a:lnTo>
                  <a:pt x="246784" y="92352"/>
                </a:lnTo>
                <a:lnTo>
                  <a:pt x="246886" y="92148"/>
                </a:lnTo>
                <a:lnTo>
                  <a:pt x="246886" y="92148"/>
                </a:lnTo>
                <a:lnTo>
                  <a:pt x="246170" y="92557"/>
                </a:lnTo>
                <a:lnTo>
                  <a:pt x="244227" y="91841"/>
                </a:lnTo>
                <a:lnTo>
                  <a:pt x="244023" y="91841"/>
                </a:lnTo>
                <a:lnTo>
                  <a:pt x="243716" y="91534"/>
                </a:lnTo>
                <a:lnTo>
                  <a:pt x="243307" y="91534"/>
                </a:lnTo>
                <a:lnTo>
                  <a:pt x="243818" y="91841"/>
                </a:lnTo>
                <a:lnTo>
                  <a:pt x="243920" y="92455"/>
                </a:lnTo>
                <a:lnTo>
                  <a:pt x="243614" y="92659"/>
                </a:lnTo>
                <a:lnTo>
                  <a:pt x="242591" y="92455"/>
                </a:lnTo>
                <a:lnTo>
                  <a:pt x="242182" y="92966"/>
                </a:lnTo>
                <a:lnTo>
                  <a:pt x="241977" y="92864"/>
                </a:lnTo>
                <a:lnTo>
                  <a:pt x="241977" y="93068"/>
                </a:lnTo>
                <a:lnTo>
                  <a:pt x="241773" y="93068"/>
                </a:lnTo>
                <a:lnTo>
                  <a:pt x="241466" y="93375"/>
                </a:lnTo>
                <a:lnTo>
                  <a:pt x="241466" y="93784"/>
                </a:lnTo>
                <a:lnTo>
                  <a:pt x="241159" y="93989"/>
                </a:lnTo>
                <a:lnTo>
                  <a:pt x="240852" y="95011"/>
                </a:lnTo>
                <a:lnTo>
                  <a:pt x="240955" y="95318"/>
                </a:lnTo>
                <a:lnTo>
                  <a:pt x="240750" y="95625"/>
                </a:lnTo>
                <a:lnTo>
                  <a:pt x="239420" y="95727"/>
                </a:lnTo>
                <a:lnTo>
                  <a:pt x="239318" y="95727"/>
                </a:lnTo>
                <a:lnTo>
                  <a:pt x="239318" y="95011"/>
                </a:lnTo>
                <a:lnTo>
                  <a:pt x="238500" y="94193"/>
                </a:lnTo>
                <a:lnTo>
                  <a:pt x="238295" y="94500"/>
                </a:lnTo>
                <a:lnTo>
                  <a:pt x="237784" y="94602"/>
                </a:lnTo>
                <a:lnTo>
                  <a:pt x="237375" y="95114"/>
                </a:lnTo>
                <a:lnTo>
                  <a:pt x="237273" y="95011"/>
                </a:lnTo>
                <a:lnTo>
                  <a:pt x="237273" y="94705"/>
                </a:lnTo>
                <a:lnTo>
                  <a:pt x="236557" y="95932"/>
                </a:lnTo>
                <a:lnTo>
                  <a:pt x="236250" y="95727"/>
                </a:lnTo>
                <a:lnTo>
                  <a:pt x="235943" y="96443"/>
                </a:lnTo>
                <a:lnTo>
                  <a:pt x="236148" y="96341"/>
                </a:lnTo>
                <a:lnTo>
                  <a:pt x="236045" y="96545"/>
                </a:lnTo>
                <a:lnTo>
                  <a:pt x="235841" y="96648"/>
                </a:lnTo>
                <a:lnTo>
                  <a:pt x="236148" y="96955"/>
                </a:lnTo>
                <a:lnTo>
                  <a:pt x="235023" y="97057"/>
                </a:lnTo>
                <a:lnTo>
                  <a:pt x="235125" y="97670"/>
                </a:lnTo>
                <a:lnTo>
                  <a:pt x="234818" y="98080"/>
                </a:lnTo>
                <a:lnTo>
                  <a:pt x="234614" y="97364"/>
                </a:lnTo>
                <a:lnTo>
                  <a:pt x="234307" y="97159"/>
                </a:lnTo>
                <a:lnTo>
                  <a:pt x="233795" y="97568"/>
                </a:lnTo>
                <a:lnTo>
                  <a:pt x="233489" y="98795"/>
                </a:lnTo>
                <a:lnTo>
                  <a:pt x="225511" y="103193"/>
                </a:lnTo>
                <a:lnTo>
                  <a:pt x="225614" y="102477"/>
                </a:lnTo>
                <a:lnTo>
                  <a:pt x="224591" y="105034"/>
                </a:lnTo>
                <a:lnTo>
                  <a:pt x="224795" y="106466"/>
                </a:lnTo>
                <a:lnTo>
                  <a:pt x="224386" y="106977"/>
                </a:lnTo>
                <a:lnTo>
                  <a:pt x="224386" y="107386"/>
                </a:lnTo>
                <a:lnTo>
                  <a:pt x="224080" y="106875"/>
                </a:lnTo>
                <a:lnTo>
                  <a:pt x="223977" y="106977"/>
                </a:lnTo>
                <a:lnTo>
                  <a:pt x="223875" y="106977"/>
                </a:lnTo>
                <a:lnTo>
                  <a:pt x="224284" y="113318"/>
                </a:lnTo>
                <a:lnTo>
                  <a:pt x="222955" y="115261"/>
                </a:lnTo>
                <a:lnTo>
                  <a:pt x="223159" y="115364"/>
                </a:lnTo>
                <a:lnTo>
                  <a:pt x="223568" y="115773"/>
                </a:lnTo>
                <a:lnTo>
                  <a:pt x="228989" y="114852"/>
                </a:lnTo>
                <a:lnTo>
                  <a:pt x="229193" y="114955"/>
                </a:lnTo>
                <a:lnTo>
                  <a:pt x="237068" y="112500"/>
                </a:lnTo>
                <a:lnTo>
                  <a:pt x="239932" y="113216"/>
                </a:lnTo>
                <a:lnTo>
                  <a:pt x="240136" y="113523"/>
                </a:lnTo>
                <a:lnTo>
                  <a:pt x="240034" y="113727"/>
                </a:lnTo>
                <a:lnTo>
                  <a:pt x="240341" y="115364"/>
                </a:lnTo>
                <a:lnTo>
                  <a:pt x="240034" y="115568"/>
                </a:lnTo>
                <a:lnTo>
                  <a:pt x="240341" y="115977"/>
                </a:lnTo>
                <a:lnTo>
                  <a:pt x="240648" y="115977"/>
                </a:lnTo>
                <a:lnTo>
                  <a:pt x="240648" y="115670"/>
                </a:lnTo>
                <a:lnTo>
                  <a:pt x="243205" y="113523"/>
                </a:lnTo>
                <a:lnTo>
                  <a:pt x="241261" y="116284"/>
                </a:lnTo>
                <a:lnTo>
                  <a:pt x="242795" y="115159"/>
                </a:lnTo>
                <a:lnTo>
                  <a:pt x="242795" y="115977"/>
                </a:lnTo>
                <a:lnTo>
                  <a:pt x="242182" y="116693"/>
                </a:lnTo>
                <a:lnTo>
                  <a:pt x="242182" y="116693"/>
                </a:lnTo>
                <a:lnTo>
                  <a:pt x="242898" y="116489"/>
                </a:lnTo>
                <a:lnTo>
                  <a:pt x="243000" y="116591"/>
                </a:lnTo>
                <a:lnTo>
                  <a:pt x="243102" y="116591"/>
                </a:lnTo>
                <a:lnTo>
                  <a:pt x="243102" y="116693"/>
                </a:lnTo>
                <a:lnTo>
                  <a:pt x="243000" y="116591"/>
                </a:lnTo>
                <a:lnTo>
                  <a:pt x="242898" y="116591"/>
                </a:lnTo>
                <a:lnTo>
                  <a:pt x="243000" y="119148"/>
                </a:lnTo>
                <a:lnTo>
                  <a:pt x="244739" y="119864"/>
                </a:lnTo>
                <a:lnTo>
                  <a:pt x="246273" y="119352"/>
                </a:lnTo>
                <a:lnTo>
                  <a:pt x="246170" y="119352"/>
                </a:lnTo>
                <a:lnTo>
                  <a:pt x="246784" y="119148"/>
                </a:lnTo>
                <a:lnTo>
                  <a:pt x="246784" y="119148"/>
                </a:lnTo>
                <a:lnTo>
                  <a:pt x="246273" y="119557"/>
                </a:lnTo>
                <a:lnTo>
                  <a:pt x="246989" y="119557"/>
                </a:lnTo>
                <a:lnTo>
                  <a:pt x="246784" y="119761"/>
                </a:lnTo>
                <a:lnTo>
                  <a:pt x="247193" y="120375"/>
                </a:lnTo>
                <a:lnTo>
                  <a:pt x="247500" y="120068"/>
                </a:lnTo>
                <a:lnTo>
                  <a:pt x="247295" y="120068"/>
                </a:lnTo>
                <a:lnTo>
                  <a:pt x="254148" y="115057"/>
                </a:lnTo>
                <a:lnTo>
                  <a:pt x="254045" y="114955"/>
                </a:lnTo>
                <a:lnTo>
                  <a:pt x="258648" y="109432"/>
                </a:lnTo>
                <a:lnTo>
                  <a:pt x="259261" y="106773"/>
                </a:lnTo>
                <a:lnTo>
                  <a:pt x="258648" y="104932"/>
                </a:lnTo>
                <a:lnTo>
                  <a:pt x="258034" y="104420"/>
                </a:lnTo>
                <a:lnTo>
                  <a:pt x="257932" y="103193"/>
                </a:lnTo>
                <a:lnTo>
                  <a:pt x="257318" y="103193"/>
                </a:lnTo>
                <a:lnTo>
                  <a:pt x="257318" y="103091"/>
                </a:lnTo>
                <a:lnTo>
                  <a:pt x="257114" y="103091"/>
                </a:lnTo>
                <a:lnTo>
                  <a:pt x="256909" y="101148"/>
                </a:lnTo>
                <a:lnTo>
                  <a:pt x="254966" y="99614"/>
                </a:lnTo>
                <a:lnTo>
                  <a:pt x="254761" y="95318"/>
                </a:lnTo>
                <a:lnTo>
                  <a:pt x="254250" y="94807"/>
                </a:lnTo>
                <a:lnTo>
                  <a:pt x="253739" y="94909"/>
                </a:lnTo>
                <a:lnTo>
                  <a:pt x="252920" y="91227"/>
                </a:lnTo>
                <a:lnTo>
                  <a:pt x="252818" y="91125"/>
                </a:lnTo>
                <a:close/>
                <a:moveTo>
                  <a:pt x="272352" y="115466"/>
                </a:moveTo>
                <a:lnTo>
                  <a:pt x="272352" y="116591"/>
                </a:lnTo>
                <a:lnTo>
                  <a:pt x="272659" y="116386"/>
                </a:lnTo>
                <a:lnTo>
                  <a:pt x="272352" y="116693"/>
                </a:lnTo>
                <a:lnTo>
                  <a:pt x="272352" y="117511"/>
                </a:lnTo>
                <a:lnTo>
                  <a:pt x="272557" y="117000"/>
                </a:lnTo>
                <a:lnTo>
                  <a:pt x="272557" y="117307"/>
                </a:lnTo>
                <a:lnTo>
                  <a:pt x="272659" y="117205"/>
                </a:lnTo>
                <a:lnTo>
                  <a:pt x="272455" y="117716"/>
                </a:lnTo>
                <a:lnTo>
                  <a:pt x="272352" y="117614"/>
                </a:lnTo>
                <a:lnTo>
                  <a:pt x="272352" y="118125"/>
                </a:lnTo>
                <a:lnTo>
                  <a:pt x="272659" y="118227"/>
                </a:lnTo>
                <a:lnTo>
                  <a:pt x="272352" y="118330"/>
                </a:lnTo>
                <a:lnTo>
                  <a:pt x="272352" y="118227"/>
                </a:lnTo>
                <a:lnTo>
                  <a:pt x="270920" y="120170"/>
                </a:lnTo>
                <a:lnTo>
                  <a:pt x="270205" y="120477"/>
                </a:lnTo>
                <a:lnTo>
                  <a:pt x="270716" y="121398"/>
                </a:lnTo>
                <a:lnTo>
                  <a:pt x="269386" y="122523"/>
                </a:lnTo>
                <a:lnTo>
                  <a:pt x="269591" y="122420"/>
                </a:lnTo>
                <a:lnTo>
                  <a:pt x="269489" y="122625"/>
                </a:lnTo>
                <a:lnTo>
                  <a:pt x="270102" y="122625"/>
                </a:lnTo>
                <a:lnTo>
                  <a:pt x="275216" y="118739"/>
                </a:lnTo>
                <a:lnTo>
                  <a:pt x="274091" y="119148"/>
                </a:lnTo>
                <a:lnTo>
                  <a:pt x="273273" y="118739"/>
                </a:lnTo>
                <a:lnTo>
                  <a:pt x="273580" y="117818"/>
                </a:lnTo>
                <a:lnTo>
                  <a:pt x="273477" y="117818"/>
                </a:lnTo>
                <a:lnTo>
                  <a:pt x="273477" y="117614"/>
                </a:lnTo>
                <a:lnTo>
                  <a:pt x="273170" y="118330"/>
                </a:lnTo>
                <a:lnTo>
                  <a:pt x="272659" y="117920"/>
                </a:lnTo>
                <a:lnTo>
                  <a:pt x="273273" y="116284"/>
                </a:lnTo>
                <a:lnTo>
                  <a:pt x="273068" y="116386"/>
                </a:lnTo>
                <a:lnTo>
                  <a:pt x="272761" y="115875"/>
                </a:lnTo>
                <a:lnTo>
                  <a:pt x="272557" y="115977"/>
                </a:lnTo>
                <a:lnTo>
                  <a:pt x="272557" y="115977"/>
                </a:lnTo>
                <a:lnTo>
                  <a:pt x="272659" y="115466"/>
                </a:lnTo>
                <a:close/>
                <a:moveTo>
                  <a:pt x="246959" y="123166"/>
                </a:moveTo>
                <a:lnTo>
                  <a:pt x="246901" y="123224"/>
                </a:lnTo>
                <a:lnTo>
                  <a:pt x="246901" y="123224"/>
                </a:lnTo>
                <a:lnTo>
                  <a:pt x="246959" y="123166"/>
                </a:lnTo>
                <a:close/>
                <a:moveTo>
                  <a:pt x="246901" y="123224"/>
                </a:moveTo>
                <a:lnTo>
                  <a:pt x="246886" y="123239"/>
                </a:lnTo>
                <a:lnTo>
                  <a:pt x="246784" y="123443"/>
                </a:lnTo>
                <a:lnTo>
                  <a:pt x="246784" y="123443"/>
                </a:lnTo>
                <a:lnTo>
                  <a:pt x="246901" y="123224"/>
                </a:lnTo>
                <a:close/>
                <a:moveTo>
                  <a:pt x="244841" y="121807"/>
                </a:moveTo>
                <a:lnTo>
                  <a:pt x="244330" y="123341"/>
                </a:lnTo>
                <a:lnTo>
                  <a:pt x="244432" y="123341"/>
                </a:lnTo>
                <a:lnTo>
                  <a:pt x="244330" y="123648"/>
                </a:lnTo>
                <a:lnTo>
                  <a:pt x="244227" y="123443"/>
                </a:lnTo>
                <a:lnTo>
                  <a:pt x="244330" y="124466"/>
                </a:lnTo>
                <a:lnTo>
                  <a:pt x="244023" y="124670"/>
                </a:lnTo>
                <a:lnTo>
                  <a:pt x="244739" y="124670"/>
                </a:lnTo>
                <a:lnTo>
                  <a:pt x="245659" y="123955"/>
                </a:lnTo>
                <a:lnTo>
                  <a:pt x="245557" y="124159"/>
                </a:lnTo>
                <a:lnTo>
                  <a:pt x="245557" y="124159"/>
                </a:lnTo>
                <a:lnTo>
                  <a:pt x="245966" y="124057"/>
                </a:lnTo>
                <a:lnTo>
                  <a:pt x="245761" y="124364"/>
                </a:lnTo>
                <a:lnTo>
                  <a:pt x="246901" y="123224"/>
                </a:lnTo>
                <a:lnTo>
                  <a:pt x="247602" y="121909"/>
                </a:lnTo>
                <a:lnTo>
                  <a:pt x="246375" y="122318"/>
                </a:lnTo>
                <a:lnTo>
                  <a:pt x="244841" y="121807"/>
                </a:lnTo>
                <a:close/>
                <a:moveTo>
                  <a:pt x="265623" y="124957"/>
                </a:moveTo>
                <a:lnTo>
                  <a:pt x="265500" y="124977"/>
                </a:lnTo>
                <a:lnTo>
                  <a:pt x="265705" y="124977"/>
                </a:lnTo>
                <a:lnTo>
                  <a:pt x="265623" y="124957"/>
                </a:lnTo>
                <a:close/>
                <a:moveTo>
                  <a:pt x="268568" y="121705"/>
                </a:moveTo>
                <a:lnTo>
                  <a:pt x="265091" y="124057"/>
                </a:lnTo>
                <a:lnTo>
                  <a:pt x="265193" y="123852"/>
                </a:lnTo>
                <a:lnTo>
                  <a:pt x="265193" y="123852"/>
                </a:lnTo>
                <a:lnTo>
                  <a:pt x="264784" y="124159"/>
                </a:lnTo>
                <a:lnTo>
                  <a:pt x="264580" y="124261"/>
                </a:lnTo>
                <a:lnTo>
                  <a:pt x="264375" y="124261"/>
                </a:lnTo>
                <a:lnTo>
                  <a:pt x="264375" y="124364"/>
                </a:lnTo>
                <a:lnTo>
                  <a:pt x="260489" y="126102"/>
                </a:lnTo>
                <a:lnTo>
                  <a:pt x="260489" y="126102"/>
                </a:lnTo>
                <a:lnTo>
                  <a:pt x="260591" y="126000"/>
                </a:lnTo>
                <a:lnTo>
                  <a:pt x="259466" y="126818"/>
                </a:lnTo>
                <a:lnTo>
                  <a:pt x="259670" y="126818"/>
                </a:lnTo>
                <a:lnTo>
                  <a:pt x="259364" y="126920"/>
                </a:lnTo>
                <a:lnTo>
                  <a:pt x="259568" y="126920"/>
                </a:lnTo>
                <a:lnTo>
                  <a:pt x="259063" y="127173"/>
                </a:lnTo>
                <a:lnTo>
                  <a:pt x="259063" y="127173"/>
                </a:lnTo>
                <a:lnTo>
                  <a:pt x="259159" y="127125"/>
                </a:lnTo>
                <a:lnTo>
                  <a:pt x="258955" y="127330"/>
                </a:lnTo>
                <a:lnTo>
                  <a:pt x="259261" y="127227"/>
                </a:lnTo>
                <a:lnTo>
                  <a:pt x="258955" y="127432"/>
                </a:lnTo>
                <a:lnTo>
                  <a:pt x="259670" y="127636"/>
                </a:lnTo>
                <a:lnTo>
                  <a:pt x="259875" y="127841"/>
                </a:lnTo>
                <a:lnTo>
                  <a:pt x="265295" y="124875"/>
                </a:lnTo>
                <a:lnTo>
                  <a:pt x="265623" y="124957"/>
                </a:lnTo>
                <a:lnTo>
                  <a:pt x="265623" y="124957"/>
                </a:lnTo>
                <a:lnTo>
                  <a:pt x="266114" y="124875"/>
                </a:lnTo>
                <a:lnTo>
                  <a:pt x="266011" y="124670"/>
                </a:lnTo>
                <a:lnTo>
                  <a:pt x="265909" y="124670"/>
                </a:lnTo>
                <a:lnTo>
                  <a:pt x="269284" y="122318"/>
                </a:lnTo>
                <a:lnTo>
                  <a:pt x="268875" y="122420"/>
                </a:lnTo>
                <a:lnTo>
                  <a:pt x="268875" y="122420"/>
                </a:lnTo>
                <a:lnTo>
                  <a:pt x="269080" y="122318"/>
                </a:lnTo>
                <a:lnTo>
                  <a:pt x="269284" y="122216"/>
                </a:lnTo>
                <a:lnTo>
                  <a:pt x="269284" y="122216"/>
                </a:lnTo>
                <a:lnTo>
                  <a:pt x="268670" y="122420"/>
                </a:lnTo>
                <a:lnTo>
                  <a:pt x="269080" y="122114"/>
                </a:lnTo>
                <a:lnTo>
                  <a:pt x="268159" y="122420"/>
                </a:lnTo>
                <a:lnTo>
                  <a:pt x="268261" y="122011"/>
                </a:lnTo>
                <a:lnTo>
                  <a:pt x="268568" y="121705"/>
                </a:lnTo>
                <a:close/>
                <a:moveTo>
                  <a:pt x="76909" y="132648"/>
                </a:moveTo>
                <a:lnTo>
                  <a:pt x="77216" y="132852"/>
                </a:lnTo>
                <a:lnTo>
                  <a:pt x="77011" y="132955"/>
                </a:lnTo>
                <a:lnTo>
                  <a:pt x="77216" y="133057"/>
                </a:lnTo>
                <a:lnTo>
                  <a:pt x="76807" y="133261"/>
                </a:lnTo>
                <a:lnTo>
                  <a:pt x="77625" y="133057"/>
                </a:lnTo>
                <a:lnTo>
                  <a:pt x="77830" y="132750"/>
                </a:lnTo>
                <a:lnTo>
                  <a:pt x="76909" y="132648"/>
                </a:lnTo>
                <a:close/>
                <a:moveTo>
                  <a:pt x="78136" y="132545"/>
                </a:moveTo>
                <a:lnTo>
                  <a:pt x="78136" y="133261"/>
                </a:lnTo>
                <a:lnTo>
                  <a:pt x="78648" y="133364"/>
                </a:lnTo>
                <a:lnTo>
                  <a:pt x="78545" y="133159"/>
                </a:lnTo>
                <a:lnTo>
                  <a:pt x="78852" y="133057"/>
                </a:lnTo>
                <a:lnTo>
                  <a:pt x="78955" y="132852"/>
                </a:lnTo>
                <a:lnTo>
                  <a:pt x="79057" y="132750"/>
                </a:lnTo>
                <a:lnTo>
                  <a:pt x="78750" y="132852"/>
                </a:lnTo>
                <a:lnTo>
                  <a:pt x="78443" y="132648"/>
                </a:lnTo>
                <a:lnTo>
                  <a:pt x="78545" y="132648"/>
                </a:lnTo>
                <a:lnTo>
                  <a:pt x="78136" y="132545"/>
                </a:lnTo>
                <a:close/>
                <a:moveTo>
                  <a:pt x="78136" y="133261"/>
                </a:moveTo>
                <a:lnTo>
                  <a:pt x="78136" y="133568"/>
                </a:lnTo>
                <a:lnTo>
                  <a:pt x="78341" y="133364"/>
                </a:lnTo>
                <a:lnTo>
                  <a:pt x="78136" y="133261"/>
                </a:lnTo>
                <a:close/>
                <a:moveTo>
                  <a:pt x="68830" y="133875"/>
                </a:moveTo>
                <a:lnTo>
                  <a:pt x="67970" y="133970"/>
                </a:lnTo>
                <a:lnTo>
                  <a:pt x="67970" y="133970"/>
                </a:lnTo>
                <a:lnTo>
                  <a:pt x="68114" y="133875"/>
                </a:lnTo>
                <a:close/>
                <a:moveTo>
                  <a:pt x="63920" y="8386"/>
                </a:moveTo>
                <a:lnTo>
                  <a:pt x="62795" y="8795"/>
                </a:lnTo>
                <a:lnTo>
                  <a:pt x="63000" y="8795"/>
                </a:lnTo>
                <a:lnTo>
                  <a:pt x="62182" y="9000"/>
                </a:lnTo>
                <a:lnTo>
                  <a:pt x="61568" y="10330"/>
                </a:lnTo>
                <a:lnTo>
                  <a:pt x="62693" y="10534"/>
                </a:lnTo>
                <a:lnTo>
                  <a:pt x="62693" y="10636"/>
                </a:lnTo>
                <a:lnTo>
                  <a:pt x="62386" y="10739"/>
                </a:lnTo>
                <a:lnTo>
                  <a:pt x="62591" y="10636"/>
                </a:lnTo>
                <a:lnTo>
                  <a:pt x="61977" y="10841"/>
                </a:lnTo>
                <a:lnTo>
                  <a:pt x="62080" y="10841"/>
                </a:lnTo>
                <a:lnTo>
                  <a:pt x="61568" y="11148"/>
                </a:lnTo>
                <a:lnTo>
                  <a:pt x="62182" y="11250"/>
                </a:lnTo>
                <a:lnTo>
                  <a:pt x="60136" y="12068"/>
                </a:lnTo>
                <a:lnTo>
                  <a:pt x="59727" y="12784"/>
                </a:lnTo>
                <a:lnTo>
                  <a:pt x="59216" y="12784"/>
                </a:lnTo>
                <a:lnTo>
                  <a:pt x="59216" y="13091"/>
                </a:lnTo>
                <a:lnTo>
                  <a:pt x="59114" y="12682"/>
                </a:lnTo>
                <a:lnTo>
                  <a:pt x="59420" y="12682"/>
                </a:lnTo>
                <a:lnTo>
                  <a:pt x="59727" y="12477"/>
                </a:lnTo>
                <a:lnTo>
                  <a:pt x="59420" y="12477"/>
                </a:lnTo>
                <a:lnTo>
                  <a:pt x="60239" y="11557"/>
                </a:lnTo>
                <a:lnTo>
                  <a:pt x="59523" y="11761"/>
                </a:lnTo>
                <a:lnTo>
                  <a:pt x="59523" y="11761"/>
                </a:lnTo>
                <a:lnTo>
                  <a:pt x="59932" y="11557"/>
                </a:lnTo>
                <a:lnTo>
                  <a:pt x="59523" y="11557"/>
                </a:lnTo>
                <a:lnTo>
                  <a:pt x="59420" y="11352"/>
                </a:lnTo>
                <a:lnTo>
                  <a:pt x="58602" y="11455"/>
                </a:lnTo>
                <a:lnTo>
                  <a:pt x="58500" y="11864"/>
                </a:lnTo>
                <a:lnTo>
                  <a:pt x="59114" y="11966"/>
                </a:lnTo>
                <a:lnTo>
                  <a:pt x="58500" y="12068"/>
                </a:lnTo>
                <a:lnTo>
                  <a:pt x="58295" y="11761"/>
                </a:lnTo>
                <a:lnTo>
                  <a:pt x="58295" y="11966"/>
                </a:lnTo>
                <a:lnTo>
                  <a:pt x="54307" y="11557"/>
                </a:lnTo>
                <a:lnTo>
                  <a:pt x="53795" y="11045"/>
                </a:lnTo>
                <a:lnTo>
                  <a:pt x="51750" y="11557"/>
                </a:lnTo>
                <a:lnTo>
                  <a:pt x="54000" y="11250"/>
                </a:lnTo>
                <a:lnTo>
                  <a:pt x="54000" y="11250"/>
                </a:lnTo>
                <a:lnTo>
                  <a:pt x="52057" y="11966"/>
                </a:lnTo>
                <a:lnTo>
                  <a:pt x="51239" y="13193"/>
                </a:lnTo>
                <a:lnTo>
                  <a:pt x="50932" y="12068"/>
                </a:lnTo>
                <a:lnTo>
                  <a:pt x="50727" y="11966"/>
                </a:lnTo>
                <a:lnTo>
                  <a:pt x="50625" y="11864"/>
                </a:lnTo>
                <a:lnTo>
                  <a:pt x="46943" y="11864"/>
                </a:lnTo>
                <a:lnTo>
                  <a:pt x="48375" y="11455"/>
                </a:lnTo>
                <a:lnTo>
                  <a:pt x="42341" y="10636"/>
                </a:lnTo>
                <a:lnTo>
                  <a:pt x="42852" y="10330"/>
                </a:lnTo>
                <a:lnTo>
                  <a:pt x="43057" y="9920"/>
                </a:lnTo>
                <a:lnTo>
                  <a:pt x="42545" y="10023"/>
                </a:lnTo>
                <a:lnTo>
                  <a:pt x="42750" y="10125"/>
                </a:lnTo>
                <a:lnTo>
                  <a:pt x="41420" y="10636"/>
                </a:lnTo>
                <a:lnTo>
                  <a:pt x="41420" y="9920"/>
                </a:lnTo>
                <a:lnTo>
                  <a:pt x="40909" y="9716"/>
                </a:lnTo>
                <a:lnTo>
                  <a:pt x="40909" y="9716"/>
                </a:lnTo>
                <a:lnTo>
                  <a:pt x="41011" y="9818"/>
                </a:lnTo>
                <a:lnTo>
                  <a:pt x="41114" y="9818"/>
                </a:lnTo>
                <a:lnTo>
                  <a:pt x="39580" y="10330"/>
                </a:lnTo>
                <a:lnTo>
                  <a:pt x="39989" y="10125"/>
                </a:lnTo>
                <a:lnTo>
                  <a:pt x="37841" y="10739"/>
                </a:lnTo>
                <a:lnTo>
                  <a:pt x="38045" y="10534"/>
                </a:lnTo>
                <a:lnTo>
                  <a:pt x="37739" y="10636"/>
                </a:lnTo>
                <a:lnTo>
                  <a:pt x="37841" y="10636"/>
                </a:lnTo>
                <a:lnTo>
                  <a:pt x="36409" y="11045"/>
                </a:lnTo>
                <a:lnTo>
                  <a:pt x="36102" y="11045"/>
                </a:lnTo>
                <a:lnTo>
                  <a:pt x="35898" y="11148"/>
                </a:lnTo>
                <a:lnTo>
                  <a:pt x="35898" y="11045"/>
                </a:lnTo>
                <a:lnTo>
                  <a:pt x="36102" y="11045"/>
                </a:lnTo>
                <a:lnTo>
                  <a:pt x="39682" y="9920"/>
                </a:lnTo>
                <a:lnTo>
                  <a:pt x="37330" y="10330"/>
                </a:lnTo>
                <a:lnTo>
                  <a:pt x="37432" y="10330"/>
                </a:lnTo>
                <a:lnTo>
                  <a:pt x="35795" y="10739"/>
                </a:lnTo>
                <a:lnTo>
                  <a:pt x="36307" y="10534"/>
                </a:lnTo>
                <a:lnTo>
                  <a:pt x="34466" y="10841"/>
                </a:lnTo>
                <a:lnTo>
                  <a:pt x="34670" y="10943"/>
                </a:lnTo>
                <a:lnTo>
                  <a:pt x="34364" y="11045"/>
                </a:lnTo>
                <a:lnTo>
                  <a:pt x="34568" y="11148"/>
                </a:lnTo>
                <a:lnTo>
                  <a:pt x="25466" y="9716"/>
                </a:lnTo>
                <a:lnTo>
                  <a:pt x="25773" y="9614"/>
                </a:lnTo>
                <a:lnTo>
                  <a:pt x="25466" y="9614"/>
                </a:lnTo>
                <a:lnTo>
                  <a:pt x="25466" y="9511"/>
                </a:lnTo>
                <a:lnTo>
                  <a:pt x="25364" y="9511"/>
                </a:lnTo>
                <a:lnTo>
                  <a:pt x="25773" y="9409"/>
                </a:lnTo>
                <a:lnTo>
                  <a:pt x="24239" y="9307"/>
                </a:lnTo>
                <a:lnTo>
                  <a:pt x="24341" y="9205"/>
                </a:lnTo>
                <a:lnTo>
                  <a:pt x="23318" y="9409"/>
                </a:lnTo>
                <a:lnTo>
                  <a:pt x="23318" y="9307"/>
                </a:lnTo>
                <a:lnTo>
                  <a:pt x="24034" y="9102"/>
                </a:lnTo>
                <a:lnTo>
                  <a:pt x="23625" y="9000"/>
                </a:lnTo>
                <a:lnTo>
                  <a:pt x="23727" y="8898"/>
                </a:lnTo>
                <a:lnTo>
                  <a:pt x="23727" y="8898"/>
                </a:lnTo>
                <a:lnTo>
                  <a:pt x="21068" y="9409"/>
                </a:lnTo>
                <a:lnTo>
                  <a:pt x="21068" y="9409"/>
                </a:lnTo>
                <a:lnTo>
                  <a:pt x="21273" y="9307"/>
                </a:lnTo>
                <a:lnTo>
                  <a:pt x="20455" y="9511"/>
                </a:lnTo>
                <a:lnTo>
                  <a:pt x="20761" y="9614"/>
                </a:lnTo>
                <a:lnTo>
                  <a:pt x="20148" y="9818"/>
                </a:lnTo>
                <a:lnTo>
                  <a:pt x="20045" y="9818"/>
                </a:lnTo>
                <a:lnTo>
                  <a:pt x="20455" y="9614"/>
                </a:lnTo>
                <a:lnTo>
                  <a:pt x="18637" y="9901"/>
                </a:lnTo>
                <a:lnTo>
                  <a:pt x="18637" y="9901"/>
                </a:lnTo>
                <a:lnTo>
                  <a:pt x="13295" y="11455"/>
                </a:lnTo>
                <a:lnTo>
                  <a:pt x="13398" y="11455"/>
                </a:lnTo>
                <a:lnTo>
                  <a:pt x="13193" y="11557"/>
                </a:lnTo>
                <a:lnTo>
                  <a:pt x="14011" y="12273"/>
                </a:lnTo>
                <a:lnTo>
                  <a:pt x="13909" y="12682"/>
                </a:lnTo>
                <a:lnTo>
                  <a:pt x="14625" y="12580"/>
                </a:lnTo>
                <a:lnTo>
                  <a:pt x="14625" y="12580"/>
                </a:lnTo>
                <a:lnTo>
                  <a:pt x="14523" y="12682"/>
                </a:lnTo>
                <a:lnTo>
                  <a:pt x="14932" y="12682"/>
                </a:lnTo>
                <a:lnTo>
                  <a:pt x="14523" y="12989"/>
                </a:lnTo>
                <a:lnTo>
                  <a:pt x="15341" y="13091"/>
                </a:lnTo>
                <a:lnTo>
                  <a:pt x="14727" y="13193"/>
                </a:lnTo>
                <a:lnTo>
                  <a:pt x="14523" y="12989"/>
                </a:lnTo>
                <a:lnTo>
                  <a:pt x="14420" y="12886"/>
                </a:lnTo>
                <a:lnTo>
                  <a:pt x="14420" y="12784"/>
                </a:lnTo>
                <a:lnTo>
                  <a:pt x="14114" y="12989"/>
                </a:lnTo>
                <a:lnTo>
                  <a:pt x="14114" y="13295"/>
                </a:lnTo>
                <a:lnTo>
                  <a:pt x="14523" y="13295"/>
                </a:lnTo>
                <a:lnTo>
                  <a:pt x="14420" y="13398"/>
                </a:lnTo>
                <a:lnTo>
                  <a:pt x="12375" y="13398"/>
                </a:lnTo>
                <a:lnTo>
                  <a:pt x="12886" y="13091"/>
                </a:lnTo>
                <a:lnTo>
                  <a:pt x="11250" y="13398"/>
                </a:lnTo>
                <a:lnTo>
                  <a:pt x="11352" y="13398"/>
                </a:lnTo>
                <a:lnTo>
                  <a:pt x="9205" y="13909"/>
                </a:lnTo>
                <a:lnTo>
                  <a:pt x="9818" y="14216"/>
                </a:lnTo>
                <a:lnTo>
                  <a:pt x="9102" y="14318"/>
                </a:lnTo>
                <a:lnTo>
                  <a:pt x="9205" y="14523"/>
                </a:lnTo>
                <a:lnTo>
                  <a:pt x="9102" y="14932"/>
                </a:lnTo>
                <a:lnTo>
                  <a:pt x="11045" y="14932"/>
                </a:lnTo>
                <a:lnTo>
                  <a:pt x="11045" y="15034"/>
                </a:lnTo>
                <a:lnTo>
                  <a:pt x="12580" y="14625"/>
                </a:lnTo>
                <a:lnTo>
                  <a:pt x="12784" y="14830"/>
                </a:lnTo>
                <a:lnTo>
                  <a:pt x="12068" y="15034"/>
                </a:lnTo>
                <a:lnTo>
                  <a:pt x="11659" y="15648"/>
                </a:lnTo>
                <a:lnTo>
                  <a:pt x="10534" y="15852"/>
                </a:lnTo>
                <a:lnTo>
                  <a:pt x="8795" y="16261"/>
                </a:lnTo>
                <a:lnTo>
                  <a:pt x="8489" y="16159"/>
                </a:lnTo>
                <a:lnTo>
                  <a:pt x="7745" y="16624"/>
                </a:lnTo>
                <a:lnTo>
                  <a:pt x="7745" y="16624"/>
                </a:lnTo>
                <a:lnTo>
                  <a:pt x="5727" y="17489"/>
                </a:lnTo>
                <a:lnTo>
                  <a:pt x="5830" y="17489"/>
                </a:lnTo>
                <a:lnTo>
                  <a:pt x="5420" y="17693"/>
                </a:lnTo>
                <a:lnTo>
                  <a:pt x="5625" y="17693"/>
                </a:lnTo>
                <a:lnTo>
                  <a:pt x="5318" y="17898"/>
                </a:lnTo>
                <a:lnTo>
                  <a:pt x="5420" y="17898"/>
                </a:lnTo>
                <a:lnTo>
                  <a:pt x="5318" y="18102"/>
                </a:lnTo>
                <a:lnTo>
                  <a:pt x="5318" y="18102"/>
                </a:lnTo>
                <a:lnTo>
                  <a:pt x="5727" y="17898"/>
                </a:lnTo>
                <a:lnTo>
                  <a:pt x="5625" y="18000"/>
                </a:lnTo>
                <a:lnTo>
                  <a:pt x="5727" y="18000"/>
                </a:lnTo>
                <a:lnTo>
                  <a:pt x="5625" y="18102"/>
                </a:lnTo>
                <a:lnTo>
                  <a:pt x="5830" y="18102"/>
                </a:lnTo>
                <a:lnTo>
                  <a:pt x="5420" y="18205"/>
                </a:lnTo>
                <a:lnTo>
                  <a:pt x="6545" y="18307"/>
                </a:lnTo>
                <a:lnTo>
                  <a:pt x="6239" y="18307"/>
                </a:lnTo>
                <a:lnTo>
                  <a:pt x="6443" y="18409"/>
                </a:lnTo>
                <a:lnTo>
                  <a:pt x="6034" y="18614"/>
                </a:lnTo>
                <a:lnTo>
                  <a:pt x="6034" y="18614"/>
                </a:lnTo>
                <a:lnTo>
                  <a:pt x="6136" y="18409"/>
                </a:lnTo>
                <a:lnTo>
                  <a:pt x="5625" y="18511"/>
                </a:lnTo>
                <a:lnTo>
                  <a:pt x="5625" y="18307"/>
                </a:lnTo>
                <a:lnTo>
                  <a:pt x="4807" y="18614"/>
                </a:lnTo>
                <a:lnTo>
                  <a:pt x="5011" y="18614"/>
                </a:lnTo>
                <a:lnTo>
                  <a:pt x="5011" y="19227"/>
                </a:lnTo>
                <a:lnTo>
                  <a:pt x="7466" y="18511"/>
                </a:lnTo>
                <a:lnTo>
                  <a:pt x="7466" y="18511"/>
                </a:lnTo>
                <a:lnTo>
                  <a:pt x="5727" y="19943"/>
                </a:lnTo>
                <a:lnTo>
                  <a:pt x="5932" y="19943"/>
                </a:lnTo>
                <a:lnTo>
                  <a:pt x="5011" y="20352"/>
                </a:lnTo>
                <a:lnTo>
                  <a:pt x="6750" y="20045"/>
                </a:lnTo>
                <a:lnTo>
                  <a:pt x="7159" y="20352"/>
                </a:lnTo>
                <a:lnTo>
                  <a:pt x="8386" y="20045"/>
                </a:lnTo>
                <a:lnTo>
                  <a:pt x="8386" y="20045"/>
                </a:lnTo>
                <a:lnTo>
                  <a:pt x="7875" y="20352"/>
                </a:lnTo>
                <a:lnTo>
                  <a:pt x="7875" y="20352"/>
                </a:lnTo>
                <a:lnTo>
                  <a:pt x="9511" y="19943"/>
                </a:lnTo>
                <a:lnTo>
                  <a:pt x="8080" y="20761"/>
                </a:lnTo>
                <a:lnTo>
                  <a:pt x="8182" y="20864"/>
                </a:lnTo>
                <a:lnTo>
                  <a:pt x="5523" y="22193"/>
                </a:lnTo>
                <a:lnTo>
                  <a:pt x="5523" y="22091"/>
                </a:lnTo>
                <a:lnTo>
                  <a:pt x="3375" y="22909"/>
                </a:lnTo>
                <a:lnTo>
                  <a:pt x="3375" y="23114"/>
                </a:lnTo>
                <a:lnTo>
                  <a:pt x="3170" y="23011"/>
                </a:lnTo>
                <a:lnTo>
                  <a:pt x="2966" y="23114"/>
                </a:lnTo>
                <a:lnTo>
                  <a:pt x="2966" y="23114"/>
                </a:lnTo>
                <a:lnTo>
                  <a:pt x="3170" y="22909"/>
                </a:lnTo>
                <a:lnTo>
                  <a:pt x="2864" y="23011"/>
                </a:lnTo>
                <a:lnTo>
                  <a:pt x="2864" y="23011"/>
                </a:lnTo>
                <a:lnTo>
                  <a:pt x="2966" y="22909"/>
                </a:lnTo>
                <a:lnTo>
                  <a:pt x="1120" y="23634"/>
                </a:lnTo>
                <a:lnTo>
                  <a:pt x="1120" y="23634"/>
                </a:lnTo>
                <a:lnTo>
                  <a:pt x="1023" y="23830"/>
                </a:lnTo>
                <a:lnTo>
                  <a:pt x="2276" y="23472"/>
                </a:lnTo>
                <a:lnTo>
                  <a:pt x="2276" y="23472"/>
                </a:lnTo>
                <a:lnTo>
                  <a:pt x="3886" y="23114"/>
                </a:lnTo>
                <a:lnTo>
                  <a:pt x="3682" y="23318"/>
                </a:lnTo>
                <a:lnTo>
                  <a:pt x="5069" y="22823"/>
                </a:lnTo>
                <a:lnTo>
                  <a:pt x="5069" y="22823"/>
                </a:lnTo>
                <a:lnTo>
                  <a:pt x="5216" y="22602"/>
                </a:lnTo>
                <a:lnTo>
                  <a:pt x="5932" y="22398"/>
                </a:lnTo>
                <a:lnTo>
                  <a:pt x="5830" y="22398"/>
                </a:lnTo>
                <a:lnTo>
                  <a:pt x="10534" y="20761"/>
                </a:lnTo>
                <a:lnTo>
                  <a:pt x="10432" y="20761"/>
                </a:lnTo>
                <a:lnTo>
                  <a:pt x="11352" y="20352"/>
                </a:lnTo>
                <a:lnTo>
                  <a:pt x="11455" y="19943"/>
                </a:lnTo>
                <a:lnTo>
                  <a:pt x="12580" y="19330"/>
                </a:lnTo>
                <a:lnTo>
                  <a:pt x="12580" y="19432"/>
                </a:lnTo>
                <a:lnTo>
                  <a:pt x="12886" y="19330"/>
                </a:lnTo>
                <a:lnTo>
                  <a:pt x="12886" y="19227"/>
                </a:lnTo>
                <a:lnTo>
                  <a:pt x="17386" y="17693"/>
                </a:lnTo>
                <a:lnTo>
                  <a:pt x="16568" y="18102"/>
                </a:lnTo>
                <a:lnTo>
                  <a:pt x="16875" y="18205"/>
                </a:lnTo>
                <a:lnTo>
                  <a:pt x="16875" y="18307"/>
                </a:lnTo>
                <a:lnTo>
                  <a:pt x="14011" y="19125"/>
                </a:lnTo>
                <a:lnTo>
                  <a:pt x="14318" y="19330"/>
                </a:lnTo>
                <a:lnTo>
                  <a:pt x="13193" y="19841"/>
                </a:lnTo>
                <a:lnTo>
                  <a:pt x="15443" y="19227"/>
                </a:lnTo>
                <a:lnTo>
                  <a:pt x="15443" y="19227"/>
                </a:lnTo>
                <a:lnTo>
                  <a:pt x="15341" y="19330"/>
                </a:lnTo>
                <a:lnTo>
                  <a:pt x="15852" y="19023"/>
                </a:lnTo>
                <a:lnTo>
                  <a:pt x="15852" y="19125"/>
                </a:lnTo>
                <a:lnTo>
                  <a:pt x="17284" y="18614"/>
                </a:lnTo>
                <a:lnTo>
                  <a:pt x="16875" y="18614"/>
                </a:lnTo>
                <a:lnTo>
                  <a:pt x="17284" y="18409"/>
                </a:lnTo>
                <a:lnTo>
                  <a:pt x="17182" y="18409"/>
                </a:lnTo>
                <a:lnTo>
                  <a:pt x="17554" y="18186"/>
                </a:lnTo>
                <a:lnTo>
                  <a:pt x="17554" y="18186"/>
                </a:lnTo>
                <a:lnTo>
                  <a:pt x="18205" y="18000"/>
                </a:lnTo>
                <a:lnTo>
                  <a:pt x="18205" y="18000"/>
                </a:lnTo>
                <a:lnTo>
                  <a:pt x="17795" y="18307"/>
                </a:lnTo>
                <a:lnTo>
                  <a:pt x="19125" y="18102"/>
                </a:lnTo>
                <a:lnTo>
                  <a:pt x="18614" y="18409"/>
                </a:lnTo>
                <a:lnTo>
                  <a:pt x="18818" y="18409"/>
                </a:lnTo>
                <a:lnTo>
                  <a:pt x="18818" y="18511"/>
                </a:lnTo>
                <a:lnTo>
                  <a:pt x="19125" y="18511"/>
                </a:lnTo>
                <a:lnTo>
                  <a:pt x="18818" y="18716"/>
                </a:lnTo>
                <a:lnTo>
                  <a:pt x="19227" y="18716"/>
                </a:lnTo>
                <a:lnTo>
                  <a:pt x="19841" y="18511"/>
                </a:lnTo>
                <a:lnTo>
                  <a:pt x="19432" y="18920"/>
                </a:lnTo>
                <a:lnTo>
                  <a:pt x="19636" y="19125"/>
                </a:lnTo>
                <a:lnTo>
                  <a:pt x="21682" y="19023"/>
                </a:lnTo>
                <a:lnTo>
                  <a:pt x="21682" y="19023"/>
                </a:lnTo>
                <a:lnTo>
                  <a:pt x="21477" y="19227"/>
                </a:lnTo>
                <a:lnTo>
                  <a:pt x="23216" y="19227"/>
                </a:lnTo>
                <a:lnTo>
                  <a:pt x="22295" y="19534"/>
                </a:lnTo>
                <a:lnTo>
                  <a:pt x="22909" y="19943"/>
                </a:lnTo>
                <a:lnTo>
                  <a:pt x="22807" y="19943"/>
                </a:lnTo>
                <a:lnTo>
                  <a:pt x="23216" y="20659"/>
                </a:lnTo>
                <a:lnTo>
                  <a:pt x="23830" y="20659"/>
                </a:lnTo>
                <a:lnTo>
                  <a:pt x="23830" y="20455"/>
                </a:lnTo>
                <a:lnTo>
                  <a:pt x="24034" y="20352"/>
                </a:lnTo>
                <a:lnTo>
                  <a:pt x="23625" y="20148"/>
                </a:lnTo>
                <a:lnTo>
                  <a:pt x="24545" y="20045"/>
                </a:lnTo>
                <a:lnTo>
                  <a:pt x="24443" y="20148"/>
                </a:lnTo>
                <a:lnTo>
                  <a:pt x="24648" y="20148"/>
                </a:lnTo>
                <a:lnTo>
                  <a:pt x="24136" y="20659"/>
                </a:lnTo>
                <a:lnTo>
                  <a:pt x="24545" y="20761"/>
                </a:lnTo>
                <a:lnTo>
                  <a:pt x="25466" y="19636"/>
                </a:lnTo>
                <a:lnTo>
                  <a:pt x="24955" y="20557"/>
                </a:lnTo>
                <a:lnTo>
                  <a:pt x="25159" y="20761"/>
                </a:lnTo>
                <a:lnTo>
                  <a:pt x="25670" y="20557"/>
                </a:lnTo>
                <a:lnTo>
                  <a:pt x="25159" y="20966"/>
                </a:lnTo>
                <a:lnTo>
                  <a:pt x="25568" y="21170"/>
                </a:lnTo>
                <a:lnTo>
                  <a:pt x="24750" y="21784"/>
                </a:lnTo>
                <a:lnTo>
                  <a:pt x="25159" y="21886"/>
                </a:lnTo>
                <a:lnTo>
                  <a:pt x="25159" y="22193"/>
                </a:lnTo>
                <a:lnTo>
                  <a:pt x="25057" y="22295"/>
                </a:lnTo>
                <a:lnTo>
                  <a:pt x="25364" y="22705"/>
                </a:lnTo>
                <a:lnTo>
                  <a:pt x="24648" y="23114"/>
                </a:lnTo>
                <a:lnTo>
                  <a:pt x="24545" y="23420"/>
                </a:lnTo>
                <a:lnTo>
                  <a:pt x="25670" y="22807"/>
                </a:lnTo>
                <a:lnTo>
                  <a:pt x="24750" y="24136"/>
                </a:lnTo>
                <a:lnTo>
                  <a:pt x="26284" y="23011"/>
                </a:lnTo>
                <a:lnTo>
                  <a:pt x="26284" y="23011"/>
                </a:lnTo>
                <a:lnTo>
                  <a:pt x="25568" y="23830"/>
                </a:lnTo>
                <a:lnTo>
                  <a:pt x="25568" y="23830"/>
                </a:lnTo>
                <a:lnTo>
                  <a:pt x="26182" y="23318"/>
                </a:lnTo>
                <a:lnTo>
                  <a:pt x="26182" y="23495"/>
                </a:lnTo>
                <a:lnTo>
                  <a:pt x="26182" y="23495"/>
                </a:lnTo>
                <a:lnTo>
                  <a:pt x="24750" y="24545"/>
                </a:lnTo>
                <a:lnTo>
                  <a:pt x="25159" y="24648"/>
                </a:lnTo>
                <a:lnTo>
                  <a:pt x="24443" y="25364"/>
                </a:lnTo>
                <a:lnTo>
                  <a:pt x="24443" y="25568"/>
                </a:lnTo>
                <a:lnTo>
                  <a:pt x="25261" y="25261"/>
                </a:lnTo>
                <a:lnTo>
                  <a:pt x="25364" y="25159"/>
                </a:lnTo>
                <a:lnTo>
                  <a:pt x="25773" y="25057"/>
                </a:lnTo>
                <a:lnTo>
                  <a:pt x="25364" y="25261"/>
                </a:lnTo>
                <a:lnTo>
                  <a:pt x="25773" y="25568"/>
                </a:lnTo>
                <a:lnTo>
                  <a:pt x="25261" y="25261"/>
                </a:lnTo>
                <a:lnTo>
                  <a:pt x="24955" y="25466"/>
                </a:lnTo>
                <a:lnTo>
                  <a:pt x="25364" y="25977"/>
                </a:lnTo>
                <a:lnTo>
                  <a:pt x="24750" y="26489"/>
                </a:lnTo>
                <a:lnTo>
                  <a:pt x="24750" y="26489"/>
                </a:lnTo>
                <a:lnTo>
                  <a:pt x="25159" y="26284"/>
                </a:lnTo>
                <a:lnTo>
                  <a:pt x="24545" y="26693"/>
                </a:lnTo>
                <a:lnTo>
                  <a:pt x="24443" y="27000"/>
                </a:lnTo>
                <a:lnTo>
                  <a:pt x="26080" y="25977"/>
                </a:lnTo>
                <a:lnTo>
                  <a:pt x="25670" y="26386"/>
                </a:lnTo>
                <a:lnTo>
                  <a:pt x="25773" y="26795"/>
                </a:lnTo>
                <a:lnTo>
                  <a:pt x="25568" y="26489"/>
                </a:lnTo>
                <a:lnTo>
                  <a:pt x="24852" y="26795"/>
                </a:lnTo>
                <a:lnTo>
                  <a:pt x="24955" y="26795"/>
                </a:lnTo>
                <a:lnTo>
                  <a:pt x="24545" y="27307"/>
                </a:lnTo>
                <a:lnTo>
                  <a:pt x="25466" y="27102"/>
                </a:lnTo>
                <a:lnTo>
                  <a:pt x="24341" y="27614"/>
                </a:lnTo>
                <a:lnTo>
                  <a:pt x="25159" y="27818"/>
                </a:lnTo>
                <a:lnTo>
                  <a:pt x="25057" y="27920"/>
                </a:lnTo>
                <a:lnTo>
                  <a:pt x="25159" y="28023"/>
                </a:lnTo>
                <a:lnTo>
                  <a:pt x="24852" y="28125"/>
                </a:lnTo>
                <a:lnTo>
                  <a:pt x="25364" y="28125"/>
                </a:lnTo>
                <a:lnTo>
                  <a:pt x="24852" y="28227"/>
                </a:lnTo>
                <a:lnTo>
                  <a:pt x="25977" y="28227"/>
                </a:lnTo>
                <a:lnTo>
                  <a:pt x="26284" y="27920"/>
                </a:lnTo>
                <a:lnTo>
                  <a:pt x="25773" y="28841"/>
                </a:lnTo>
                <a:lnTo>
                  <a:pt x="26591" y="28636"/>
                </a:lnTo>
                <a:lnTo>
                  <a:pt x="26489" y="29148"/>
                </a:lnTo>
                <a:lnTo>
                  <a:pt x="26182" y="29352"/>
                </a:lnTo>
                <a:lnTo>
                  <a:pt x="26182" y="29352"/>
                </a:lnTo>
                <a:lnTo>
                  <a:pt x="26795" y="29148"/>
                </a:lnTo>
                <a:lnTo>
                  <a:pt x="26489" y="29455"/>
                </a:lnTo>
                <a:lnTo>
                  <a:pt x="26898" y="29455"/>
                </a:lnTo>
                <a:lnTo>
                  <a:pt x="26489" y="29659"/>
                </a:lnTo>
                <a:lnTo>
                  <a:pt x="26489" y="29864"/>
                </a:lnTo>
                <a:lnTo>
                  <a:pt x="26591" y="30068"/>
                </a:lnTo>
                <a:lnTo>
                  <a:pt x="26693" y="30068"/>
                </a:lnTo>
                <a:lnTo>
                  <a:pt x="26386" y="30375"/>
                </a:lnTo>
                <a:lnTo>
                  <a:pt x="26386" y="30682"/>
                </a:lnTo>
                <a:lnTo>
                  <a:pt x="26489" y="30682"/>
                </a:lnTo>
                <a:lnTo>
                  <a:pt x="26386" y="30784"/>
                </a:lnTo>
                <a:lnTo>
                  <a:pt x="26386" y="30682"/>
                </a:lnTo>
                <a:lnTo>
                  <a:pt x="26080" y="31295"/>
                </a:lnTo>
                <a:lnTo>
                  <a:pt x="25670" y="31500"/>
                </a:lnTo>
                <a:lnTo>
                  <a:pt x="25568" y="31602"/>
                </a:lnTo>
                <a:lnTo>
                  <a:pt x="25568" y="31500"/>
                </a:lnTo>
                <a:lnTo>
                  <a:pt x="25670" y="31500"/>
                </a:lnTo>
                <a:lnTo>
                  <a:pt x="26182" y="30886"/>
                </a:lnTo>
                <a:lnTo>
                  <a:pt x="26182" y="30886"/>
                </a:lnTo>
                <a:lnTo>
                  <a:pt x="25466" y="31398"/>
                </a:lnTo>
                <a:lnTo>
                  <a:pt x="25875" y="30989"/>
                </a:lnTo>
                <a:lnTo>
                  <a:pt x="25875" y="31091"/>
                </a:lnTo>
                <a:lnTo>
                  <a:pt x="26182" y="30682"/>
                </a:lnTo>
                <a:lnTo>
                  <a:pt x="24852" y="30477"/>
                </a:lnTo>
                <a:lnTo>
                  <a:pt x="24341" y="31909"/>
                </a:lnTo>
                <a:lnTo>
                  <a:pt x="24545" y="31909"/>
                </a:lnTo>
                <a:lnTo>
                  <a:pt x="24136" y="32420"/>
                </a:lnTo>
                <a:lnTo>
                  <a:pt x="24136" y="32216"/>
                </a:lnTo>
                <a:lnTo>
                  <a:pt x="23932" y="32523"/>
                </a:lnTo>
                <a:lnTo>
                  <a:pt x="24545" y="32727"/>
                </a:lnTo>
                <a:lnTo>
                  <a:pt x="24034" y="32625"/>
                </a:lnTo>
                <a:lnTo>
                  <a:pt x="21989" y="35489"/>
                </a:lnTo>
                <a:lnTo>
                  <a:pt x="22091" y="35489"/>
                </a:lnTo>
                <a:lnTo>
                  <a:pt x="20557" y="38250"/>
                </a:lnTo>
                <a:lnTo>
                  <a:pt x="20557" y="38148"/>
                </a:lnTo>
                <a:lnTo>
                  <a:pt x="20250" y="38659"/>
                </a:lnTo>
                <a:lnTo>
                  <a:pt x="20348" y="40709"/>
                </a:lnTo>
                <a:lnTo>
                  <a:pt x="20348" y="40709"/>
                </a:lnTo>
                <a:lnTo>
                  <a:pt x="20148" y="40909"/>
                </a:lnTo>
                <a:lnTo>
                  <a:pt x="20455" y="41011"/>
                </a:lnTo>
                <a:lnTo>
                  <a:pt x="20761" y="40807"/>
                </a:lnTo>
                <a:lnTo>
                  <a:pt x="21477" y="40807"/>
                </a:lnTo>
                <a:lnTo>
                  <a:pt x="20761" y="40909"/>
                </a:lnTo>
                <a:lnTo>
                  <a:pt x="20761" y="41420"/>
                </a:lnTo>
                <a:lnTo>
                  <a:pt x="20557" y="41114"/>
                </a:lnTo>
                <a:lnTo>
                  <a:pt x="20352" y="41727"/>
                </a:lnTo>
                <a:lnTo>
                  <a:pt x="20557" y="42341"/>
                </a:lnTo>
                <a:lnTo>
                  <a:pt x="20352" y="42648"/>
                </a:lnTo>
                <a:lnTo>
                  <a:pt x="20864" y="43875"/>
                </a:lnTo>
                <a:lnTo>
                  <a:pt x="20761" y="44284"/>
                </a:lnTo>
                <a:lnTo>
                  <a:pt x="21068" y="44591"/>
                </a:lnTo>
                <a:lnTo>
                  <a:pt x="21477" y="44693"/>
                </a:lnTo>
                <a:lnTo>
                  <a:pt x="23011" y="47250"/>
                </a:lnTo>
                <a:lnTo>
                  <a:pt x="22909" y="47455"/>
                </a:lnTo>
                <a:lnTo>
                  <a:pt x="23216" y="49295"/>
                </a:lnTo>
                <a:lnTo>
                  <a:pt x="23932" y="50114"/>
                </a:lnTo>
                <a:lnTo>
                  <a:pt x="23932" y="51341"/>
                </a:lnTo>
                <a:lnTo>
                  <a:pt x="24034" y="51341"/>
                </a:lnTo>
                <a:lnTo>
                  <a:pt x="24034" y="51545"/>
                </a:lnTo>
                <a:lnTo>
                  <a:pt x="23830" y="51341"/>
                </a:lnTo>
                <a:lnTo>
                  <a:pt x="23216" y="51443"/>
                </a:lnTo>
                <a:lnTo>
                  <a:pt x="23830" y="52159"/>
                </a:lnTo>
                <a:lnTo>
                  <a:pt x="24648" y="52364"/>
                </a:lnTo>
                <a:lnTo>
                  <a:pt x="25261" y="54818"/>
                </a:lnTo>
                <a:lnTo>
                  <a:pt x="26795" y="56455"/>
                </a:lnTo>
                <a:lnTo>
                  <a:pt x="26898" y="55432"/>
                </a:lnTo>
                <a:lnTo>
                  <a:pt x="26386" y="55227"/>
                </a:lnTo>
                <a:lnTo>
                  <a:pt x="25773" y="52364"/>
                </a:lnTo>
                <a:lnTo>
                  <a:pt x="25773" y="52670"/>
                </a:lnTo>
                <a:lnTo>
                  <a:pt x="25261" y="50830"/>
                </a:lnTo>
                <a:lnTo>
                  <a:pt x="25057" y="50727"/>
                </a:lnTo>
                <a:lnTo>
                  <a:pt x="24341" y="48068"/>
                </a:lnTo>
                <a:lnTo>
                  <a:pt x="24545" y="47250"/>
                </a:lnTo>
                <a:lnTo>
                  <a:pt x="25159" y="47659"/>
                </a:lnTo>
                <a:lnTo>
                  <a:pt x="25364" y="47557"/>
                </a:lnTo>
                <a:lnTo>
                  <a:pt x="25466" y="47761"/>
                </a:lnTo>
                <a:lnTo>
                  <a:pt x="25875" y="47966"/>
                </a:lnTo>
                <a:lnTo>
                  <a:pt x="26591" y="51034"/>
                </a:lnTo>
                <a:lnTo>
                  <a:pt x="27205" y="51341"/>
                </a:lnTo>
                <a:lnTo>
                  <a:pt x="27000" y="51852"/>
                </a:lnTo>
                <a:lnTo>
                  <a:pt x="28023" y="53080"/>
                </a:lnTo>
                <a:lnTo>
                  <a:pt x="27920" y="52977"/>
                </a:lnTo>
                <a:lnTo>
                  <a:pt x="28125" y="53591"/>
                </a:lnTo>
                <a:lnTo>
                  <a:pt x="27920" y="53795"/>
                </a:lnTo>
                <a:lnTo>
                  <a:pt x="28636" y="54307"/>
                </a:lnTo>
                <a:lnTo>
                  <a:pt x="28432" y="54205"/>
                </a:lnTo>
                <a:lnTo>
                  <a:pt x="29045" y="54920"/>
                </a:lnTo>
                <a:lnTo>
                  <a:pt x="28841" y="54920"/>
                </a:lnTo>
                <a:lnTo>
                  <a:pt x="29761" y="56148"/>
                </a:lnTo>
                <a:lnTo>
                  <a:pt x="30477" y="58091"/>
                </a:lnTo>
                <a:lnTo>
                  <a:pt x="29966" y="59216"/>
                </a:lnTo>
                <a:lnTo>
                  <a:pt x="37534" y="63920"/>
                </a:lnTo>
                <a:lnTo>
                  <a:pt x="39068" y="63307"/>
                </a:lnTo>
                <a:lnTo>
                  <a:pt x="39170" y="63307"/>
                </a:lnTo>
                <a:lnTo>
                  <a:pt x="39784" y="63614"/>
                </a:lnTo>
                <a:lnTo>
                  <a:pt x="39784" y="63614"/>
                </a:lnTo>
                <a:lnTo>
                  <a:pt x="39375" y="63307"/>
                </a:lnTo>
                <a:lnTo>
                  <a:pt x="39375" y="63307"/>
                </a:lnTo>
                <a:lnTo>
                  <a:pt x="44284" y="66375"/>
                </a:lnTo>
                <a:lnTo>
                  <a:pt x="45000" y="66273"/>
                </a:lnTo>
                <a:lnTo>
                  <a:pt x="45409" y="66682"/>
                </a:lnTo>
                <a:lnTo>
                  <a:pt x="45307" y="66989"/>
                </a:lnTo>
                <a:lnTo>
                  <a:pt x="46534" y="68830"/>
                </a:lnTo>
                <a:lnTo>
                  <a:pt x="46534" y="69443"/>
                </a:lnTo>
                <a:lnTo>
                  <a:pt x="47148" y="70159"/>
                </a:lnTo>
                <a:lnTo>
                  <a:pt x="47352" y="69852"/>
                </a:lnTo>
                <a:lnTo>
                  <a:pt x="47045" y="69443"/>
                </a:lnTo>
                <a:lnTo>
                  <a:pt x="47045" y="69443"/>
                </a:lnTo>
                <a:lnTo>
                  <a:pt x="48784" y="71386"/>
                </a:lnTo>
                <a:lnTo>
                  <a:pt x="48784" y="71386"/>
                </a:lnTo>
                <a:lnTo>
                  <a:pt x="48580" y="71080"/>
                </a:lnTo>
                <a:lnTo>
                  <a:pt x="49091" y="71693"/>
                </a:lnTo>
                <a:lnTo>
                  <a:pt x="49705" y="71489"/>
                </a:lnTo>
                <a:lnTo>
                  <a:pt x="50625" y="72205"/>
                </a:lnTo>
                <a:lnTo>
                  <a:pt x="50727" y="71898"/>
                </a:lnTo>
                <a:lnTo>
                  <a:pt x="51136" y="72614"/>
                </a:lnTo>
                <a:lnTo>
                  <a:pt x="51648" y="72307"/>
                </a:lnTo>
                <a:lnTo>
                  <a:pt x="51341" y="71693"/>
                </a:lnTo>
                <a:lnTo>
                  <a:pt x="52670" y="70773"/>
                </a:lnTo>
                <a:lnTo>
                  <a:pt x="53182" y="71489"/>
                </a:lnTo>
                <a:lnTo>
                  <a:pt x="53182" y="71284"/>
                </a:lnTo>
                <a:lnTo>
                  <a:pt x="53386" y="71386"/>
                </a:lnTo>
                <a:lnTo>
                  <a:pt x="53489" y="71284"/>
                </a:lnTo>
                <a:lnTo>
                  <a:pt x="53693" y="71693"/>
                </a:lnTo>
                <a:lnTo>
                  <a:pt x="53386" y="71386"/>
                </a:lnTo>
                <a:lnTo>
                  <a:pt x="53182" y="71795"/>
                </a:lnTo>
                <a:lnTo>
                  <a:pt x="53795" y="75682"/>
                </a:lnTo>
                <a:lnTo>
                  <a:pt x="53898" y="75682"/>
                </a:lnTo>
                <a:lnTo>
                  <a:pt x="53898" y="75989"/>
                </a:lnTo>
                <a:lnTo>
                  <a:pt x="54000" y="75886"/>
                </a:lnTo>
                <a:lnTo>
                  <a:pt x="54205" y="75989"/>
                </a:lnTo>
                <a:lnTo>
                  <a:pt x="53489" y="77216"/>
                </a:lnTo>
                <a:lnTo>
                  <a:pt x="52977" y="77523"/>
                </a:lnTo>
                <a:lnTo>
                  <a:pt x="52773" y="78239"/>
                </a:lnTo>
                <a:lnTo>
                  <a:pt x="52364" y="78341"/>
                </a:lnTo>
                <a:lnTo>
                  <a:pt x="52568" y="78750"/>
                </a:lnTo>
                <a:lnTo>
                  <a:pt x="51648" y="79159"/>
                </a:lnTo>
                <a:lnTo>
                  <a:pt x="51239" y="80693"/>
                </a:lnTo>
                <a:lnTo>
                  <a:pt x="51034" y="80591"/>
                </a:lnTo>
                <a:lnTo>
                  <a:pt x="50727" y="81307"/>
                </a:lnTo>
                <a:lnTo>
                  <a:pt x="50727" y="82227"/>
                </a:lnTo>
                <a:lnTo>
                  <a:pt x="51034" y="82739"/>
                </a:lnTo>
                <a:lnTo>
                  <a:pt x="51545" y="82432"/>
                </a:lnTo>
                <a:lnTo>
                  <a:pt x="51648" y="82125"/>
                </a:lnTo>
                <a:lnTo>
                  <a:pt x="51750" y="82841"/>
                </a:lnTo>
                <a:lnTo>
                  <a:pt x="50318" y="84886"/>
                </a:lnTo>
                <a:lnTo>
                  <a:pt x="50830" y="85909"/>
                </a:lnTo>
                <a:lnTo>
                  <a:pt x="50625" y="86011"/>
                </a:lnTo>
                <a:lnTo>
                  <a:pt x="60852" y="98693"/>
                </a:lnTo>
                <a:lnTo>
                  <a:pt x="61977" y="118125"/>
                </a:lnTo>
                <a:lnTo>
                  <a:pt x="61670" y="118330"/>
                </a:lnTo>
                <a:lnTo>
                  <a:pt x="63102" y="122932"/>
                </a:lnTo>
                <a:lnTo>
                  <a:pt x="64125" y="122625"/>
                </a:lnTo>
                <a:lnTo>
                  <a:pt x="63818" y="123136"/>
                </a:lnTo>
                <a:lnTo>
                  <a:pt x="64125" y="123136"/>
                </a:lnTo>
                <a:lnTo>
                  <a:pt x="64330" y="123648"/>
                </a:lnTo>
                <a:lnTo>
                  <a:pt x="64023" y="123648"/>
                </a:lnTo>
                <a:lnTo>
                  <a:pt x="64227" y="125284"/>
                </a:lnTo>
                <a:lnTo>
                  <a:pt x="64636" y="125489"/>
                </a:lnTo>
                <a:lnTo>
                  <a:pt x="64534" y="126511"/>
                </a:lnTo>
                <a:lnTo>
                  <a:pt x="64943" y="126716"/>
                </a:lnTo>
                <a:lnTo>
                  <a:pt x="64330" y="126716"/>
                </a:lnTo>
                <a:lnTo>
                  <a:pt x="64636" y="127432"/>
                </a:lnTo>
                <a:lnTo>
                  <a:pt x="64534" y="127739"/>
                </a:lnTo>
                <a:lnTo>
                  <a:pt x="64330" y="127023"/>
                </a:lnTo>
                <a:lnTo>
                  <a:pt x="64023" y="127432"/>
                </a:lnTo>
                <a:lnTo>
                  <a:pt x="64023" y="127432"/>
                </a:lnTo>
                <a:lnTo>
                  <a:pt x="64227" y="127023"/>
                </a:lnTo>
                <a:lnTo>
                  <a:pt x="64023" y="126614"/>
                </a:lnTo>
                <a:lnTo>
                  <a:pt x="64023" y="127023"/>
                </a:lnTo>
                <a:lnTo>
                  <a:pt x="63409" y="127125"/>
                </a:lnTo>
                <a:lnTo>
                  <a:pt x="63614" y="127432"/>
                </a:lnTo>
                <a:lnTo>
                  <a:pt x="63205" y="127943"/>
                </a:lnTo>
                <a:lnTo>
                  <a:pt x="63205" y="127943"/>
                </a:lnTo>
                <a:lnTo>
                  <a:pt x="63716" y="127739"/>
                </a:lnTo>
                <a:lnTo>
                  <a:pt x="64227" y="128148"/>
                </a:lnTo>
                <a:lnTo>
                  <a:pt x="64227" y="128045"/>
                </a:lnTo>
                <a:lnTo>
                  <a:pt x="64534" y="128250"/>
                </a:lnTo>
                <a:lnTo>
                  <a:pt x="64534" y="128455"/>
                </a:lnTo>
                <a:lnTo>
                  <a:pt x="64432" y="128659"/>
                </a:lnTo>
                <a:lnTo>
                  <a:pt x="64636" y="129068"/>
                </a:lnTo>
                <a:lnTo>
                  <a:pt x="65148" y="128864"/>
                </a:lnTo>
                <a:lnTo>
                  <a:pt x="65557" y="129477"/>
                </a:lnTo>
                <a:lnTo>
                  <a:pt x="64534" y="129273"/>
                </a:lnTo>
                <a:lnTo>
                  <a:pt x="65148" y="129682"/>
                </a:lnTo>
                <a:lnTo>
                  <a:pt x="65455" y="130705"/>
                </a:lnTo>
                <a:lnTo>
                  <a:pt x="65352" y="130295"/>
                </a:lnTo>
                <a:lnTo>
                  <a:pt x="65455" y="130295"/>
                </a:lnTo>
                <a:lnTo>
                  <a:pt x="65864" y="131216"/>
                </a:lnTo>
                <a:lnTo>
                  <a:pt x="65352" y="131420"/>
                </a:lnTo>
                <a:lnTo>
                  <a:pt x="66068" y="131727"/>
                </a:lnTo>
                <a:lnTo>
                  <a:pt x="65864" y="131727"/>
                </a:lnTo>
                <a:lnTo>
                  <a:pt x="66170" y="132034"/>
                </a:lnTo>
                <a:lnTo>
                  <a:pt x="66273" y="131727"/>
                </a:lnTo>
                <a:lnTo>
                  <a:pt x="66375" y="131932"/>
                </a:lnTo>
                <a:lnTo>
                  <a:pt x="66375" y="132239"/>
                </a:lnTo>
                <a:lnTo>
                  <a:pt x="66170" y="132034"/>
                </a:lnTo>
                <a:lnTo>
                  <a:pt x="65557" y="131625"/>
                </a:lnTo>
                <a:lnTo>
                  <a:pt x="65250" y="131932"/>
                </a:lnTo>
                <a:lnTo>
                  <a:pt x="67193" y="133261"/>
                </a:lnTo>
                <a:lnTo>
                  <a:pt x="67398" y="133159"/>
                </a:lnTo>
                <a:lnTo>
                  <a:pt x="67091" y="132750"/>
                </a:lnTo>
                <a:lnTo>
                  <a:pt x="67705" y="133057"/>
                </a:lnTo>
                <a:lnTo>
                  <a:pt x="67398" y="133159"/>
                </a:lnTo>
                <a:lnTo>
                  <a:pt x="67500" y="133261"/>
                </a:lnTo>
                <a:lnTo>
                  <a:pt x="67602" y="133159"/>
                </a:lnTo>
                <a:lnTo>
                  <a:pt x="67807" y="133568"/>
                </a:lnTo>
                <a:lnTo>
                  <a:pt x="67807" y="133568"/>
                </a:lnTo>
                <a:lnTo>
                  <a:pt x="67500" y="133261"/>
                </a:lnTo>
                <a:lnTo>
                  <a:pt x="67295" y="133364"/>
                </a:lnTo>
                <a:lnTo>
                  <a:pt x="66477" y="133364"/>
                </a:lnTo>
                <a:lnTo>
                  <a:pt x="66886" y="133773"/>
                </a:lnTo>
                <a:lnTo>
                  <a:pt x="67500" y="133670"/>
                </a:lnTo>
                <a:lnTo>
                  <a:pt x="67295" y="134080"/>
                </a:lnTo>
                <a:lnTo>
                  <a:pt x="67705" y="134284"/>
                </a:lnTo>
                <a:lnTo>
                  <a:pt x="67807" y="134080"/>
                </a:lnTo>
                <a:lnTo>
                  <a:pt x="67926" y="134000"/>
                </a:lnTo>
                <a:lnTo>
                  <a:pt x="67926" y="134000"/>
                </a:lnTo>
                <a:lnTo>
                  <a:pt x="68420" y="134693"/>
                </a:lnTo>
                <a:lnTo>
                  <a:pt x="69136" y="133977"/>
                </a:lnTo>
                <a:lnTo>
                  <a:pt x="69136" y="134284"/>
                </a:lnTo>
                <a:lnTo>
                  <a:pt x="68932" y="134489"/>
                </a:lnTo>
                <a:lnTo>
                  <a:pt x="68932" y="134693"/>
                </a:lnTo>
                <a:lnTo>
                  <a:pt x="68727" y="134795"/>
                </a:lnTo>
                <a:lnTo>
                  <a:pt x="69750" y="134795"/>
                </a:lnTo>
                <a:lnTo>
                  <a:pt x="69545" y="134182"/>
                </a:lnTo>
                <a:lnTo>
                  <a:pt x="69767" y="133988"/>
                </a:lnTo>
                <a:lnTo>
                  <a:pt x="69767" y="133988"/>
                </a:lnTo>
                <a:lnTo>
                  <a:pt x="70057" y="134182"/>
                </a:lnTo>
                <a:lnTo>
                  <a:pt x="69852" y="134284"/>
                </a:lnTo>
                <a:lnTo>
                  <a:pt x="70568" y="134591"/>
                </a:lnTo>
                <a:lnTo>
                  <a:pt x="70364" y="135000"/>
                </a:lnTo>
                <a:lnTo>
                  <a:pt x="71489" y="135614"/>
                </a:lnTo>
                <a:lnTo>
                  <a:pt x="71386" y="135716"/>
                </a:lnTo>
                <a:lnTo>
                  <a:pt x="70159" y="135205"/>
                </a:lnTo>
                <a:lnTo>
                  <a:pt x="70364" y="135205"/>
                </a:lnTo>
                <a:lnTo>
                  <a:pt x="70057" y="135000"/>
                </a:lnTo>
                <a:lnTo>
                  <a:pt x="69955" y="135102"/>
                </a:lnTo>
                <a:lnTo>
                  <a:pt x="70568" y="135716"/>
                </a:lnTo>
                <a:lnTo>
                  <a:pt x="70057" y="135511"/>
                </a:lnTo>
                <a:lnTo>
                  <a:pt x="69443" y="135716"/>
                </a:lnTo>
                <a:lnTo>
                  <a:pt x="69545" y="135818"/>
                </a:lnTo>
                <a:lnTo>
                  <a:pt x="73943" y="136125"/>
                </a:lnTo>
                <a:lnTo>
                  <a:pt x="74557" y="135818"/>
                </a:lnTo>
                <a:lnTo>
                  <a:pt x="71489" y="134489"/>
                </a:lnTo>
                <a:lnTo>
                  <a:pt x="71591" y="134284"/>
                </a:lnTo>
                <a:lnTo>
                  <a:pt x="71080" y="133875"/>
                </a:lnTo>
                <a:lnTo>
                  <a:pt x="69782" y="133975"/>
                </a:lnTo>
                <a:lnTo>
                  <a:pt x="69782" y="133975"/>
                </a:lnTo>
                <a:lnTo>
                  <a:pt x="70364" y="133466"/>
                </a:lnTo>
                <a:lnTo>
                  <a:pt x="71080" y="133568"/>
                </a:lnTo>
                <a:lnTo>
                  <a:pt x="71080" y="133568"/>
                </a:lnTo>
                <a:lnTo>
                  <a:pt x="70057" y="132852"/>
                </a:lnTo>
                <a:lnTo>
                  <a:pt x="70364" y="132750"/>
                </a:lnTo>
                <a:lnTo>
                  <a:pt x="69852" y="132341"/>
                </a:lnTo>
                <a:lnTo>
                  <a:pt x="70159" y="131318"/>
                </a:lnTo>
                <a:lnTo>
                  <a:pt x="69750" y="131216"/>
                </a:lnTo>
                <a:lnTo>
                  <a:pt x="69955" y="131216"/>
                </a:lnTo>
                <a:lnTo>
                  <a:pt x="69955" y="131011"/>
                </a:lnTo>
                <a:lnTo>
                  <a:pt x="70670" y="131216"/>
                </a:lnTo>
                <a:lnTo>
                  <a:pt x="70670" y="131216"/>
                </a:lnTo>
                <a:lnTo>
                  <a:pt x="70466" y="130500"/>
                </a:lnTo>
                <a:lnTo>
                  <a:pt x="71591" y="129170"/>
                </a:lnTo>
                <a:lnTo>
                  <a:pt x="71182" y="129068"/>
                </a:lnTo>
                <a:lnTo>
                  <a:pt x="71284" y="128455"/>
                </a:lnTo>
                <a:lnTo>
                  <a:pt x="69443" y="127330"/>
                </a:lnTo>
                <a:lnTo>
                  <a:pt x="69852" y="126409"/>
                </a:lnTo>
                <a:lnTo>
                  <a:pt x="70159" y="126205"/>
                </a:lnTo>
                <a:lnTo>
                  <a:pt x="70670" y="126205"/>
                </a:lnTo>
                <a:lnTo>
                  <a:pt x="70568" y="124670"/>
                </a:lnTo>
                <a:lnTo>
                  <a:pt x="71182" y="124159"/>
                </a:lnTo>
                <a:lnTo>
                  <a:pt x="70568" y="123852"/>
                </a:lnTo>
                <a:lnTo>
                  <a:pt x="70977" y="123750"/>
                </a:lnTo>
                <a:lnTo>
                  <a:pt x="71284" y="124057"/>
                </a:lnTo>
                <a:lnTo>
                  <a:pt x="71284" y="124057"/>
                </a:lnTo>
                <a:lnTo>
                  <a:pt x="70977" y="123443"/>
                </a:lnTo>
                <a:lnTo>
                  <a:pt x="70773" y="123545"/>
                </a:lnTo>
                <a:lnTo>
                  <a:pt x="70364" y="123239"/>
                </a:lnTo>
                <a:lnTo>
                  <a:pt x="69955" y="122318"/>
                </a:lnTo>
                <a:lnTo>
                  <a:pt x="70057" y="122011"/>
                </a:lnTo>
                <a:lnTo>
                  <a:pt x="71182" y="122318"/>
                </a:lnTo>
                <a:lnTo>
                  <a:pt x="72205" y="122011"/>
                </a:lnTo>
                <a:lnTo>
                  <a:pt x="72000" y="121193"/>
                </a:lnTo>
                <a:lnTo>
                  <a:pt x="72102" y="120886"/>
                </a:lnTo>
                <a:lnTo>
                  <a:pt x="71898" y="120580"/>
                </a:lnTo>
                <a:lnTo>
                  <a:pt x="72000" y="120580"/>
                </a:lnTo>
                <a:lnTo>
                  <a:pt x="71693" y="120170"/>
                </a:lnTo>
                <a:lnTo>
                  <a:pt x="75477" y="119250"/>
                </a:lnTo>
                <a:lnTo>
                  <a:pt x="75886" y="117716"/>
                </a:lnTo>
                <a:lnTo>
                  <a:pt x="73739" y="114545"/>
                </a:lnTo>
                <a:lnTo>
                  <a:pt x="73739" y="114034"/>
                </a:lnTo>
                <a:lnTo>
                  <a:pt x="73943" y="114034"/>
                </a:lnTo>
                <a:lnTo>
                  <a:pt x="73841" y="113420"/>
                </a:lnTo>
                <a:lnTo>
                  <a:pt x="74045" y="113932"/>
                </a:lnTo>
                <a:lnTo>
                  <a:pt x="73841" y="114341"/>
                </a:lnTo>
                <a:lnTo>
                  <a:pt x="74557" y="115466"/>
                </a:lnTo>
                <a:lnTo>
                  <a:pt x="77216" y="115875"/>
                </a:lnTo>
                <a:lnTo>
                  <a:pt x="79466" y="111580"/>
                </a:lnTo>
                <a:lnTo>
                  <a:pt x="79568" y="111682"/>
                </a:lnTo>
                <a:lnTo>
                  <a:pt x="79568" y="111273"/>
                </a:lnTo>
                <a:lnTo>
                  <a:pt x="79466" y="110966"/>
                </a:lnTo>
                <a:lnTo>
                  <a:pt x="79773" y="111273"/>
                </a:lnTo>
                <a:lnTo>
                  <a:pt x="79875" y="111273"/>
                </a:lnTo>
                <a:lnTo>
                  <a:pt x="79364" y="112500"/>
                </a:lnTo>
                <a:lnTo>
                  <a:pt x="79773" y="112193"/>
                </a:lnTo>
                <a:lnTo>
                  <a:pt x="80080" y="111170"/>
                </a:lnTo>
                <a:lnTo>
                  <a:pt x="79875" y="111273"/>
                </a:lnTo>
                <a:lnTo>
                  <a:pt x="79875" y="111273"/>
                </a:lnTo>
                <a:lnTo>
                  <a:pt x="81409" y="107898"/>
                </a:lnTo>
                <a:lnTo>
                  <a:pt x="81102" y="106159"/>
                </a:lnTo>
                <a:lnTo>
                  <a:pt x="81614" y="106057"/>
                </a:lnTo>
                <a:lnTo>
                  <a:pt x="81511" y="106159"/>
                </a:lnTo>
                <a:lnTo>
                  <a:pt x="85398" y="103705"/>
                </a:lnTo>
                <a:lnTo>
                  <a:pt x="85807" y="103602"/>
                </a:lnTo>
                <a:lnTo>
                  <a:pt x="85909" y="103398"/>
                </a:lnTo>
                <a:lnTo>
                  <a:pt x="86114" y="103705"/>
                </a:lnTo>
                <a:lnTo>
                  <a:pt x="86830" y="103602"/>
                </a:lnTo>
                <a:lnTo>
                  <a:pt x="86932" y="103091"/>
                </a:lnTo>
                <a:lnTo>
                  <a:pt x="87750" y="102580"/>
                </a:lnTo>
                <a:lnTo>
                  <a:pt x="89080" y="94398"/>
                </a:lnTo>
                <a:lnTo>
                  <a:pt x="89080" y="93170"/>
                </a:lnTo>
                <a:lnTo>
                  <a:pt x="89284" y="93068"/>
                </a:lnTo>
                <a:lnTo>
                  <a:pt x="89489" y="93375"/>
                </a:lnTo>
                <a:lnTo>
                  <a:pt x="90409" y="91534"/>
                </a:lnTo>
                <a:lnTo>
                  <a:pt x="90409" y="91739"/>
                </a:lnTo>
                <a:lnTo>
                  <a:pt x="92557" y="87136"/>
                </a:lnTo>
                <a:lnTo>
                  <a:pt x="91943" y="85398"/>
                </a:lnTo>
                <a:lnTo>
                  <a:pt x="84273" y="82739"/>
                </a:lnTo>
                <a:lnTo>
                  <a:pt x="84068" y="82943"/>
                </a:lnTo>
                <a:lnTo>
                  <a:pt x="83966" y="82534"/>
                </a:lnTo>
                <a:lnTo>
                  <a:pt x="83557" y="83352"/>
                </a:lnTo>
                <a:lnTo>
                  <a:pt x="83557" y="83352"/>
                </a:lnTo>
                <a:lnTo>
                  <a:pt x="83659" y="82636"/>
                </a:lnTo>
                <a:lnTo>
                  <a:pt x="83557" y="82330"/>
                </a:lnTo>
                <a:lnTo>
                  <a:pt x="83557" y="81818"/>
                </a:lnTo>
                <a:lnTo>
                  <a:pt x="80591" y="80795"/>
                </a:lnTo>
                <a:lnTo>
                  <a:pt x="79057" y="82739"/>
                </a:lnTo>
                <a:lnTo>
                  <a:pt x="79364" y="81818"/>
                </a:lnTo>
                <a:lnTo>
                  <a:pt x="78341" y="82125"/>
                </a:lnTo>
                <a:lnTo>
                  <a:pt x="77932" y="81307"/>
                </a:lnTo>
                <a:lnTo>
                  <a:pt x="77625" y="81205"/>
                </a:lnTo>
                <a:lnTo>
                  <a:pt x="77011" y="81614"/>
                </a:lnTo>
                <a:lnTo>
                  <a:pt x="76295" y="81614"/>
                </a:lnTo>
                <a:lnTo>
                  <a:pt x="78852" y="78750"/>
                </a:lnTo>
                <a:lnTo>
                  <a:pt x="77216" y="75375"/>
                </a:lnTo>
                <a:lnTo>
                  <a:pt x="77011" y="75580"/>
                </a:lnTo>
                <a:lnTo>
                  <a:pt x="76807" y="75068"/>
                </a:lnTo>
                <a:lnTo>
                  <a:pt x="76705" y="75170"/>
                </a:lnTo>
                <a:lnTo>
                  <a:pt x="75273" y="74148"/>
                </a:lnTo>
                <a:lnTo>
                  <a:pt x="75068" y="74557"/>
                </a:lnTo>
                <a:lnTo>
                  <a:pt x="74455" y="73841"/>
                </a:lnTo>
                <a:lnTo>
                  <a:pt x="73432" y="74148"/>
                </a:lnTo>
                <a:lnTo>
                  <a:pt x="72614" y="73943"/>
                </a:lnTo>
                <a:lnTo>
                  <a:pt x="72307" y="74352"/>
                </a:lnTo>
                <a:lnTo>
                  <a:pt x="72307" y="73739"/>
                </a:lnTo>
                <a:lnTo>
                  <a:pt x="71284" y="72920"/>
                </a:lnTo>
                <a:lnTo>
                  <a:pt x="70977" y="73432"/>
                </a:lnTo>
                <a:lnTo>
                  <a:pt x="70977" y="73432"/>
                </a:lnTo>
                <a:lnTo>
                  <a:pt x="71080" y="72307"/>
                </a:lnTo>
                <a:lnTo>
                  <a:pt x="69852" y="71284"/>
                </a:lnTo>
                <a:lnTo>
                  <a:pt x="68420" y="71182"/>
                </a:lnTo>
                <a:lnTo>
                  <a:pt x="68830" y="70875"/>
                </a:lnTo>
                <a:lnTo>
                  <a:pt x="69034" y="70568"/>
                </a:lnTo>
                <a:lnTo>
                  <a:pt x="68932" y="70159"/>
                </a:lnTo>
                <a:lnTo>
                  <a:pt x="68420" y="69852"/>
                </a:lnTo>
                <a:lnTo>
                  <a:pt x="68318" y="69955"/>
                </a:lnTo>
                <a:lnTo>
                  <a:pt x="68318" y="70159"/>
                </a:lnTo>
                <a:lnTo>
                  <a:pt x="67909" y="69852"/>
                </a:lnTo>
                <a:lnTo>
                  <a:pt x="67807" y="69955"/>
                </a:lnTo>
                <a:lnTo>
                  <a:pt x="67602" y="69545"/>
                </a:lnTo>
                <a:lnTo>
                  <a:pt x="67398" y="69648"/>
                </a:lnTo>
                <a:lnTo>
                  <a:pt x="67295" y="69239"/>
                </a:lnTo>
                <a:lnTo>
                  <a:pt x="68216" y="69034"/>
                </a:lnTo>
                <a:lnTo>
                  <a:pt x="66068" y="69136"/>
                </a:lnTo>
                <a:lnTo>
                  <a:pt x="66068" y="69239"/>
                </a:lnTo>
                <a:lnTo>
                  <a:pt x="66580" y="69239"/>
                </a:lnTo>
                <a:lnTo>
                  <a:pt x="65045" y="69648"/>
                </a:lnTo>
                <a:lnTo>
                  <a:pt x="64636" y="69443"/>
                </a:lnTo>
                <a:lnTo>
                  <a:pt x="64432" y="69136"/>
                </a:lnTo>
                <a:lnTo>
                  <a:pt x="62489" y="69136"/>
                </a:lnTo>
                <a:lnTo>
                  <a:pt x="62284" y="68523"/>
                </a:lnTo>
                <a:lnTo>
                  <a:pt x="61466" y="68216"/>
                </a:lnTo>
                <a:lnTo>
                  <a:pt x="61159" y="67705"/>
                </a:lnTo>
                <a:lnTo>
                  <a:pt x="60750" y="67705"/>
                </a:lnTo>
                <a:lnTo>
                  <a:pt x="61159" y="68114"/>
                </a:lnTo>
                <a:lnTo>
                  <a:pt x="59727" y="68727"/>
                </a:lnTo>
                <a:lnTo>
                  <a:pt x="59523" y="69239"/>
                </a:lnTo>
                <a:lnTo>
                  <a:pt x="59932" y="70057"/>
                </a:lnTo>
                <a:lnTo>
                  <a:pt x="59625" y="70670"/>
                </a:lnTo>
                <a:lnTo>
                  <a:pt x="59216" y="70364"/>
                </a:lnTo>
                <a:lnTo>
                  <a:pt x="59114" y="69648"/>
                </a:lnTo>
                <a:lnTo>
                  <a:pt x="59420" y="69239"/>
                </a:lnTo>
                <a:lnTo>
                  <a:pt x="59318" y="68727"/>
                </a:lnTo>
                <a:lnTo>
                  <a:pt x="59420" y="68727"/>
                </a:lnTo>
                <a:lnTo>
                  <a:pt x="59216" y="68114"/>
                </a:lnTo>
                <a:lnTo>
                  <a:pt x="59830" y="67807"/>
                </a:lnTo>
                <a:lnTo>
                  <a:pt x="59625" y="67295"/>
                </a:lnTo>
                <a:lnTo>
                  <a:pt x="56966" y="68932"/>
                </a:lnTo>
                <a:lnTo>
                  <a:pt x="56966" y="68727"/>
                </a:lnTo>
                <a:lnTo>
                  <a:pt x="56557" y="68625"/>
                </a:lnTo>
                <a:lnTo>
                  <a:pt x="55739" y="69648"/>
                </a:lnTo>
                <a:lnTo>
                  <a:pt x="55841" y="69545"/>
                </a:lnTo>
                <a:lnTo>
                  <a:pt x="55534" y="70364"/>
                </a:lnTo>
                <a:lnTo>
                  <a:pt x="54614" y="71182"/>
                </a:lnTo>
                <a:lnTo>
                  <a:pt x="54511" y="71898"/>
                </a:lnTo>
                <a:lnTo>
                  <a:pt x="52977" y="70364"/>
                </a:lnTo>
                <a:lnTo>
                  <a:pt x="52057" y="70261"/>
                </a:lnTo>
                <a:lnTo>
                  <a:pt x="51034" y="70875"/>
                </a:lnTo>
                <a:lnTo>
                  <a:pt x="50011" y="70670"/>
                </a:lnTo>
                <a:lnTo>
                  <a:pt x="50011" y="70670"/>
                </a:lnTo>
                <a:lnTo>
                  <a:pt x="50114" y="70875"/>
                </a:lnTo>
                <a:lnTo>
                  <a:pt x="48375" y="68420"/>
                </a:lnTo>
                <a:lnTo>
                  <a:pt x="48580" y="67602"/>
                </a:lnTo>
                <a:lnTo>
                  <a:pt x="48682" y="67705"/>
                </a:lnTo>
                <a:lnTo>
                  <a:pt x="48784" y="66989"/>
                </a:lnTo>
                <a:lnTo>
                  <a:pt x="48784" y="67193"/>
                </a:lnTo>
                <a:lnTo>
                  <a:pt x="49193" y="64739"/>
                </a:lnTo>
                <a:lnTo>
                  <a:pt x="48989" y="64330"/>
                </a:lnTo>
                <a:lnTo>
                  <a:pt x="48580" y="64125"/>
                </a:lnTo>
                <a:lnTo>
                  <a:pt x="48886" y="64227"/>
                </a:lnTo>
                <a:lnTo>
                  <a:pt x="48273" y="63716"/>
                </a:lnTo>
                <a:lnTo>
                  <a:pt x="44284" y="63614"/>
                </a:lnTo>
                <a:lnTo>
                  <a:pt x="45000" y="62795"/>
                </a:lnTo>
                <a:lnTo>
                  <a:pt x="45102" y="61159"/>
                </a:lnTo>
                <a:lnTo>
                  <a:pt x="45409" y="60648"/>
                </a:lnTo>
                <a:lnTo>
                  <a:pt x="45511" y="61261"/>
                </a:lnTo>
                <a:lnTo>
                  <a:pt x="46023" y="60136"/>
                </a:lnTo>
                <a:lnTo>
                  <a:pt x="45818" y="60239"/>
                </a:lnTo>
                <a:lnTo>
                  <a:pt x="46125" y="59932"/>
                </a:lnTo>
                <a:lnTo>
                  <a:pt x="46125" y="59625"/>
                </a:lnTo>
                <a:lnTo>
                  <a:pt x="46534" y="58807"/>
                </a:lnTo>
                <a:lnTo>
                  <a:pt x="46432" y="57989"/>
                </a:lnTo>
                <a:lnTo>
                  <a:pt x="43875" y="58295"/>
                </a:lnTo>
                <a:lnTo>
                  <a:pt x="42955" y="60239"/>
                </a:lnTo>
                <a:lnTo>
                  <a:pt x="42341" y="60648"/>
                </a:lnTo>
                <a:lnTo>
                  <a:pt x="42545" y="60648"/>
                </a:lnTo>
                <a:lnTo>
                  <a:pt x="42443" y="60955"/>
                </a:lnTo>
                <a:lnTo>
                  <a:pt x="39477" y="61261"/>
                </a:lnTo>
                <a:lnTo>
                  <a:pt x="38557" y="60750"/>
                </a:lnTo>
                <a:lnTo>
                  <a:pt x="38557" y="60750"/>
                </a:lnTo>
                <a:lnTo>
                  <a:pt x="38659" y="60852"/>
                </a:lnTo>
                <a:lnTo>
                  <a:pt x="38659" y="60852"/>
                </a:lnTo>
                <a:lnTo>
                  <a:pt x="38352" y="60648"/>
                </a:lnTo>
                <a:lnTo>
                  <a:pt x="38352" y="60648"/>
                </a:lnTo>
                <a:lnTo>
                  <a:pt x="38557" y="60750"/>
                </a:lnTo>
                <a:lnTo>
                  <a:pt x="37432" y="57989"/>
                </a:lnTo>
                <a:lnTo>
                  <a:pt x="37432" y="58193"/>
                </a:lnTo>
                <a:lnTo>
                  <a:pt x="37227" y="57375"/>
                </a:lnTo>
                <a:lnTo>
                  <a:pt x="37432" y="57989"/>
                </a:lnTo>
                <a:lnTo>
                  <a:pt x="38455" y="52159"/>
                </a:lnTo>
                <a:lnTo>
                  <a:pt x="38250" y="51750"/>
                </a:lnTo>
                <a:lnTo>
                  <a:pt x="38761" y="51545"/>
                </a:lnTo>
                <a:lnTo>
                  <a:pt x="38761" y="51341"/>
                </a:lnTo>
                <a:lnTo>
                  <a:pt x="39068" y="51136"/>
                </a:lnTo>
                <a:lnTo>
                  <a:pt x="38966" y="51136"/>
                </a:lnTo>
                <a:lnTo>
                  <a:pt x="39170" y="51034"/>
                </a:lnTo>
                <a:lnTo>
                  <a:pt x="39375" y="50830"/>
                </a:lnTo>
                <a:lnTo>
                  <a:pt x="39682" y="50727"/>
                </a:lnTo>
                <a:lnTo>
                  <a:pt x="39580" y="50523"/>
                </a:lnTo>
                <a:lnTo>
                  <a:pt x="40091" y="50625"/>
                </a:lnTo>
                <a:lnTo>
                  <a:pt x="41216" y="49909"/>
                </a:lnTo>
                <a:lnTo>
                  <a:pt x="41216" y="49705"/>
                </a:lnTo>
                <a:lnTo>
                  <a:pt x="41420" y="49398"/>
                </a:lnTo>
                <a:lnTo>
                  <a:pt x="41420" y="49602"/>
                </a:lnTo>
                <a:lnTo>
                  <a:pt x="41625" y="49602"/>
                </a:lnTo>
                <a:lnTo>
                  <a:pt x="41318" y="49807"/>
                </a:lnTo>
                <a:lnTo>
                  <a:pt x="42341" y="49193"/>
                </a:lnTo>
                <a:lnTo>
                  <a:pt x="43773" y="49602"/>
                </a:lnTo>
                <a:lnTo>
                  <a:pt x="43977" y="49398"/>
                </a:lnTo>
                <a:lnTo>
                  <a:pt x="44489" y="49602"/>
                </a:lnTo>
                <a:lnTo>
                  <a:pt x="44489" y="49909"/>
                </a:lnTo>
                <a:lnTo>
                  <a:pt x="44386" y="49909"/>
                </a:lnTo>
                <a:lnTo>
                  <a:pt x="45205" y="50114"/>
                </a:lnTo>
                <a:lnTo>
                  <a:pt x="45409" y="49705"/>
                </a:lnTo>
                <a:lnTo>
                  <a:pt x="45920" y="50216"/>
                </a:lnTo>
                <a:lnTo>
                  <a:pt x="46125" y="50216"/>
                </a:lnTo>
                <a:lnTo>
                  <a:pt x="45818" y="49705"/>
                </a:lnTo>
                <a:lnTo>
                  <a:pt x="46227" y="49091"/>
                </a:lnTo>
                <a:lnTo>
                  <a:pt x="46227" y="49091"/>
                </a:lnTo>
                <a:lnTo>
                  <a:pt x="45920" y="49295"/>
                </a:lnTo>
                <a:lnTo>
                  <a:pt x="46023" y="48989"/>
                </a:lnTo>
                <a:lnTo>
                  <a:pt x="45307" y="49091"/>
                </a:lnTo>
                <a:lnTo>
                  <a:pt x="47557" y="48477"/>
                </a:lnTo>
                <a:lnTo>
                  <a:pt x="47557" y="48477"/>
                </a:lnTo>
                <a:lnTo>
                  <a:pt x="47455" y="48989"/>
                </a:lnTo>
                <a:lnTo>
                  <a:pt x="47966" y="48784"/>
                </a:lnTo>
                <a:lnTo>
                  <a:pt x="47966" y="48886"/>
                </a:lnTo>
                <a:lnTo>
                  <a:pt x="48477" y="48580"/>
                </a:lnTo>
                <a:lnTo>
                  <a:pt x="48477" y="48580"/>
                </a:lnTo>
                <a:lnTo>
                  <a:pt x="48170" y="48886"/>
                </a:lnTo>
                <a:lnTo>
                  <a:pt x="48886" y="48784"/>
                </a:lnTo>
                <a:lnTo>
                  <a:pt x="49602" y="48886"/>
                </a:lnTo>
                <a:lnTo>
                  <a:pt x="49500" y="49091"/>
                </a:lnTo>
                <a:lnTo>
                  <a:pt x="49655" y="49401"/>
                </a:lnTo>
                <a:lnTo>
                  <a:pt x="49655" y="49401"/>
                </a:lnTo>
                <a:lnTo>
                  <a:pt x="51239" y="49500"/>
                </a:lnTo>
                <a:lnTo>
                  <a:pt x="51750" y="50216"/>
                </a:lnTo>
                <a:lnTo>
                  <a:pt x="51443" y="51545"/>
                </a:lnTo>
                <a:lnTo>
                  <a:pt x="51648" y="51239"/>
                </a:lnTo>
                <a:lnTo>
                  <a:pt x="51852" y="51341"/>
                </a:lnTo>
                <a:lnTo>
                  <a:pt x="51443" y="51750"/>
                </a:lnTo>
                <a:lnTo>
                  <a:pt x="52670" y="54102"/>
                </a:lnTo>
                <a:lnTo>
                  <a:pt x="52875" y="54102"/>
                </a:lnTo>
                <a:lnTo>
                  <a:pt x="53485" y="53390"/>
                </a:lnTo>
                <a:lnTo>
                  <a:pt x="53485" y="53390"/>
                </a:lnTo>
                <a:lnTo>
                  <a:pt x="53403" y="50915"/>
                </a:lnTo>
                <a:lnTo>
                  <a:pt x="53591" y="50727"/>
                </a:lnTo>
                <a:lnTo>
                  <a:pt x="53489" y="47761"/>
                </a:lnTo>
                <a:lnTo>
                  <a:pt x="53693" y="47659"/>
                </a:lnTo>
                <a:lnTo>
                  <a:pt x="54307" y="46636"/>
                </a:lnTo>
                <a:lnTo>
                  <a:pt x="54307" y="46841"/>
                </a:lnTo>
                <a:lnTo>
                  <a:pt x="54409" y="46739"/>
                </a:lnTo>
                <a:lnTo>
                  <a:pt x="54409" y="46636"/>
                </a:lnTo>
                <a:lnTo>
                  <a:pt x="55841" y="45716"/>
                </a:lnTo>
                <a:lnTo>
                  <a:pt x="55841" y="45818"/>
                </a:lnTo>
                <a:lnTo>
                  <a:pt x="57170" y="44898"/>
                </a:lnTo>
                <a:lnTo>
                  <a:pt x="57170" y="45102"/>
                </a:lnTo>
                <a:lnTo>
                  <a:pt x="57784" y="44284"/>
                </a:lnTo>
                <a:lnTo>
                  <a:pt x="58705" y="44080"/>
                </a:lnTo>
                <a:lnTo>
                  <a:pt x="58193" y="43875"/>
                </a:lnTo>
                <a:lnTo>
                  <a:pt x="58602" y="43875"/>
                </a:lnTo>
                <a:lnTo>
                  <a:pt x="58295" y="43466"/>
                </a:lnTo>
                <a:lnTo>
                  <a:pt x="59420" y="43364"/>
                </a:lnTo>
                <a:lnTo>
                  <a:pt x="59523" y="43057"/>
                </a:lnTo>
                <a:lnTo>
                  <a:pt x="59523" y="43057"/>
                </a:lnTo>
                <a:lnTo>
                  <a:pt x="59216" y="43364"/>
                </a:lnTo>
                <a:lnTo>
                  <a:pt x="58705" y="43057"/>
                </a:lnTo>
                <a:lnTo>
                  <a:pt x="58807" y="42750"/>
                </a:lnTo>
                <a:lnTo>
                  <a:pt x="59216" y="42852"/>
                </a:lnTo>
                <a:lnTo>
                  <a:pt x="59318" y="42750"/>
                </a:lnTo>
                <a:lnTo>
                  <a:pt x="59523" y="42852"/>
                </a:lnTo>
                <a:lnTo>
                  <a:pt x="59523" y="42545"/>
                </a:lnTo>
                <a:lnTo>
                  <a:pt x="59420" y="42034"/>
                </a:lnTo>
                <a:lnTo>
                  <a:pt x="59216" y="41932"/>
                </a:lnTo>
                <a:lnTo>
                  <a:pt x="58705" y="41625"/>
                </a:lnTo>
                <a:lnTo>
                  <a:pt x="59114" y="41727"/>
                </a:lnTo>
                <a:lnTo>
                  <a:pt x="59216" y="41932"/>
                </a:lnTo>
                <a:lnTo>
                  <a:pt x="59216" y="41932"/>
                </a:lnTo>
                <a:lnTo>
                  <a:pt x="59114" y="41420"/>
                </a:lnTo>
                <a:lnTo>
                  <a:pt x="59420" y="41420"/>
                </a:lnTo>
                <a:lnTo>
                  <a:pt x="59523" y="41318"/>
                </a:lnTo>
                <a:lnTo>
                  <a:pt x="59011" y="40705"/>
                </a:lnTo>
                <a:lnTo>
                  <a:pt x="59523" y="41216"/>
                </a:lnTo>
                <a:lnTo>
                  <a:pt x="59523" y="40807"/>
                </a:lnTo>
                <a:lnTo>
                  <a:pt x="58909" y="40500"/>
                </a:lnTo>
                <a:lnTo>
                  <a:pt x="59318" y="39989"/>
                </a:lnTo>
                <a:lnTo>
                  <a:pt x="59011" y="40500"/>
                </a:lnTo>
                <a:lnTo>
                  <a:pt x="59216" y="40398"/>
                </a:lnTo>
                <a:lnTo>
                  <a:pt x="59216" y="40602"/>
                </a:lnTo>
                <a:lnTo>
                  <a:pt x="59318" y="40500"/>
                </a:lnTo>
                <a:lnTo>
                  <a:pt x="59625" y="40807"/>
                </a:lnTo>
                <a:lnTo>
                  <a:pt x="59523" y="40295"/>
                </a:lnTo>
                <a:lnTo>
                  <a:pt x="59727" y="40500"/>
                </a:lnTo>
                <a:lnTo>
                  <a:pt x="59830" y="39580"/>
                </a:lnTo>
                <a:lnTo>
                  <a:pt x="60034" y="39477"/>
                </a:lnTo>
                <a:lnTo>
                  <a:pt x="60034" y="39580"/>
                </a:lnTo>
                <a:lnTo>
                  <a:pt x="60136" y="39375"/>
                </a:lnTo>
                <a:lnTo>
                  <a:pt x="60136" y="39477"/>
                </a:lnTo>
                <a:lnTo>
                  <a:pt x="60443" y="39273"/>
                </a:lnTo>
                <a:lnTo>
                  <a:pt x="60443" y="39375"/>
                </a:lnTo>
                <a:lnTo>
                  <a:pt x="60341" y="39477"/>
                </a:lnTo>
                <a:lnTo>
                  <a:pt x="60443" y="39477"/>
                </a:lnTo>
                <a:lnTo>
                  <a:pt x="60034" y="39784"/>
                </a:lnTo>
                <a:lnTo>
                  <a:pt x="60136" y="39784"/>
                </a:lnTo>
                <a:lnTo>
                  <a:pt x="59830" y="40193"/>
                </a:lnTo>
                <a:lnTo>
                  <a:pt x="60136" y="40295"/>
                </a:lnTo>
                <a:lnTo>
                  <a:pt x="60136" y="40500"/>
                </a:lnTo>
                <a:lnTo>
                  <a:pt x="60034" y="40705"/>
                </a:lnTo>
                <a:lnTo>
                  <a:pt x="60034" y="40909"/>
                </a:lnTo>
                <a:lnTo>
                  <a:pt x="60136" y="40909"/>
                </a:lnTo>
                <a:lnTo>
                  <a:pt x="59727" y="41830"/>
                </a:lnTo>
                <a:lnTo>
                  <a:pt x="60750" y="40500"/>
                </a:lnTo>
                <a:lnTo>
                  <a:pt x="60750" y="39375"/>
                </a:lnTo>
                <a:lnTo>
                  <a:pt x="61057" y="39886"/>
                </a:lnTo>
                <a:lnTo>
                  <a:pt x="62182" y="38864"/>
                </a:lnTo>
                <a:lnTo>
                  <a:pt x="62386" y="38455"/>
                </a:lnTo>
                <a:lnTo>
                  <a:pt x="62284" y="38250"/>
                </a:lnTo>
                <a:lnTo>
                  <a:pt x="62591" y="37636"/>
                </a:lnTo>
                <a:lnTo>
                  <a:pt x="62489" y="38148"/>
                </a:lnTo>
                <a:lnTo>
                  <a:pt x="64943" y="37125"/>
                </a:lnTo>
                <a:lnTo>
                  <a:pt x="65045" y="37227"/>
                </a:lnTo>
                <a:lnTo>
                  <a:pt x="65148" y="37125"/>
                </a:lnTo>
                <a:lnTo>
                  <a:pt x="65148" y="37125"/>
                </a:lnTo>
                <a:lnTo>
                  <a:pt x="65045" y="37432"/>
                </a:lnTo>
                <a:lnTo>
                  <a:pt x="65557" y="37227"/>
                </a:lnTo>
                <a:lnTo>
                  <a:pt x="65557" y="37227"/>
                </a:lnTo>
                <a:lnTo>
                  <a:pt x="65455" y="37330"/>
                </a:lnTo>
                <a:lnTo>
                  <a:pt x="66068" y="37227"/>
                </a:lnTo>
                <a:lnTo>
                  <a:pt x="65966" y="36818"/>
                </a:lnTo>
                <a:lnTo>
                  <a:pt x="65761" y="37125"/>
                </a:lnTo>
                <a:lnTo>
                  <a:pt x="65455" y="36614"/>
                </a:lnTo>
                <a:lnTo>
                  <a:pt x="66784" y="35080"/>
                </a:lnTo>
                <a:lnTo>
                  <a:pt x="66886" y="35182"/>
                </a:lnTo>
                <a:lnTo>
                  <a:pt x="66989" y="34977"/>
                </a:lnTo>
                <a:lnTo>
                  <a:pt x="66989" y="35080"/>
                </a:lnTo>
                <a:lnTo>
                  <a:pt x="67091" y="34875"/>
                </a:lnTo>
                <a:lnTo>
                  <a:pt x="67091" y="35080"/>
                </a:lnTo>
                <a:lnTo>
                  <a:pt x="67193" y="34977"/>
                </a:lnTo>
                <a:lnTo>
                  <a:pt x="68011" y="34364"/>
                </a:lnTo>
                <a:lnTo>
                  <a:pt x="68011" y="34466"/>
                </a:lnTo>
                <a:lnTo>
                  <a:pt x="67909" y="34568"/>
                </a:lnTo>
                <a:lnTo>
                  <a:pt x="68114" y="34670"/>
                </a:lnTo>
                <a:lnTo>
                  <a:pt x="68216" y="34364"/>
                </a:lnTo>
                <a:lnTo>
                  <a:pt x="68523" y="34568"/>
                </a:lnTo>
                <a:lnTo>
                  <a:pt x="69136" y="34261"/>
                </a:lnTo>
                <a:lnTo>
                  <a:pt x="69545" y="33648"/>
                </a:lnTo>
                <a:lnTo>
                  <a:pt x="70568" y="33443"/>
                </a:lnTo>
                <a:lnTo>
                  <a:pt x="70466" y="33545"/>
                </a:lnTo>
                <a:lnTo>
                  <a:pt x="71795" y="32932"/>
                </a:lnTo>
                <a:lnTo>
                  <a:pt x="72102" y="33034"/>
                </a:lnTo>
                <a:lnTo>
                  <a:pt x="71386" y="33443"/>
                </a:lnTo>
                <a:lnTo>
                  <a:pt x="72716" y="33443"/>
                </a:lnTo>
                <a:lnTo>
                  <a:pt x="71898" y="33852"/>
                </a:lnTo>
                <a:lnTo>
                  <a:pt x="71898" y="33545"/>
                </a:lnTo>
                <a:lnTo>
                  <a:pt x="71795" y="33545"/>
                </a:lnTo>
                <a:lnTo>
                  <a:pt x="70568" y="34261"/>
                </a:lnTo>
                <a:lnTo>
                  <a:pt x="70568" y="34261"/>
                </a:lnTo>
                <a:lnTo>
                  <a:pt x="70364" y="34364"/>
                </a:lnTo>
                <a:lnTo>
                  <a:pt x="69955" y="35182"/>
                </a:lnTo>
                <a:lnTo>
                  <a:pt x="70261" y="35386"/>
                </a:lnTo>
                <a:lnTo>
                  <a:pt x="71795" y="34364"/>
                </a:lnTo>
                <a:lnTo>
                  <a:pt x="71795" y="34466"/>
                </a:lnTo>
                <a:lnTo>
                  <a:pt x="71898" y="34261"/>
                </a:lnTo>
                <a:lnTo>
                  <a:pt x="74250" y="33648"/>
                </a:lnTo>
                <a:lnTo>
                  <a:pt x="74250" y="33443"/>
                </a:lnTo>
                <a:lnTo>
                  <a:pt x="74250" y="33136"/>
                </a:lnTo>
                <a:lnTo>
                  <a:pt x="73943" y="32932"/>
                </a:lnTo>
                <a:lnTo>
                  <a:pt x="73227" y="33239"/>
                </a:lnTo>
                <a:lnTo>
                  <a:pt x="73330" y="33136"/>
                </a:lnTo>
                <a:lnTo>
                  <a:pt x="72307" y="32830"/>
                </a:lnTo>
                <a:lnTo>
                  <a:pt x="72511" y="32727"/>
                </a:lnTo>
                <a:lnTo>
                  <a:pt x="72000" y="32420"/>
                </a:lnTo>
                <a:lnTo>
                  <a:pt x="72000" y="31807"/>
                </a:lnTo>
                <a:lnTo>
                  <a:pt x="71693" y="31705"/>
                </a:lnTo>
                <a:lnTo>
                  <a:pt x="72409" y="31091"/>
                </a:lnTo>
                <a:lnTo>
                  <a:pt x="72146" y="31003"/>
                </a:lnTo>
                <a:lnTo>
                  <a:pt x="72146" y="31003"/>
                </a:lnTo>
                <a:lnTo>
                  <a:pt x="71795" y="31091"/>
                </a:lnTo>
                <a:lnTo>
                  <a:pt x="70875" y="30784"/>
                </a:lnTo>
                <a:lnTo>
                  <a:pt x="72102" y="30784"/>
                </a:lnTo>
                <a:lnTo>
                  <a:pt x="72818" y="29966"/>
                </a:lnTo>
                <a:lnTo>
                  <a:pt x="70568" y="29966"/>
                </a:lnTo>
                <a:lnTo>
                  <a:pt x="63307" y="33852"/>
                </a:lnTo>
                <a:lnTo>
                  <a:pt x="63307" y="33852"/>
                </a:lnTo>
                <a:lnTo>
                  <a:pt x="68114" y="31091"/>
                </a:lnTo>
                <a:lnTo>
                  <a:pt x="67602" y="30375"/>
                </a:lnTo>
                <a:lnTo>
                  <a:pt x="79977" y="27205"/>
                </a:lnTo>
                <a:lnTo>
                  <a:pt x="80795" y="26489"/>
                </a:lnTo>
                <a:lnTo>
                  <a:pt x="80591" y="26284"/>
                </a:lnTo>
                <a:lnTo>
                  <a:pt x="81000" y="26080"/>
                </a:lnTo>
                <a:lnTo>
                  <a:pt x="81205" y="25466"/>
                </a:lnTo>
                <a:lnTo>
                  <a:pt x="80898" y="25159"/>
                </a:lnTo>
                <a:lnTo>
                  <a:pt x="80080" y="25364"/>
                </a:lnTo>
                <a:lnTo>
                  <a:pt x="79977" y="25261"/>
                </a:lnTo>
                <a:lnTo>
                  <a:pt x="80386" y="24852"/>
                </a:lnTo>
                <a:lnTo>
                  <a:pt x="79875" y="24750"/>
                </a:lnTo>
                <a:lnTo>
                  <a:pt x="77727" y="25568"/>
                </a:lnTo>
                <a:lnTo>
                  <a:pt x="78034" y="25364"/>
                </a:lnTo>
                <a:lnTo>
                  <a:pt x="77830" y="25261"/>
                </a:lnTo>
                <a:lnTo>
                  <a:pt x="80182" y="24545"/>
                </a:lnTo>
                <a:lnTo>
                  <a:pt x="80182" y="24034"/>
                </a:lnTo>
                <a:lnTo>
                  <a:pt x="79773" y="24136"/>
                </a:lnTo>
                <a:lnTo>
                  <a:pt x="79261" y="23727"/>
                </a:lnTo>
                <a:lnTo>
                  <a:pt x="78648" y="24034"/>
                </a:lnTo>
                <a:lnTo>
                  <a:pt x="79159" y="23727"/>
                </a:lnTo>
                <a:lnTo>
                  <a:pt x="78852" y="23625"/>
                </a:lnTo>
                <a:lnTo>
                  <a:pt x="78239" y="23830"/>
                </a:lnTo>
                <a:lnTo>
                  <a:pt x="78648" y="23523"/>
                </a:lnTo>
                <a:lnTo>
                  <a:pt x="78648" y="23114"/>
                </a:lnTo>
                <a:lnTo>
                  <a:pt x="78545" y="23216"/>
                </a:lnTo>
                <a:lnTo>
                  <a:pt x="78443" y="23011"/>
                </a:lnTo>
                <a:lnTo>
                  <a:pt x="77932" y="22909"/>
                </a:lnTo>
                <a:lnTo>
                  <a:pt x="78136" y="22705"/>
                </a:lnTo>
                <a:lnTo>
                  <a:pt x="77830" y="22705"/>
                </a:lnTo>
                <a:lnTo>
                  <a:pt x="78136" y="22602"/>
                </a:lnTo>
                <a:lnTo>
                  <a:pt x="77727" y="22500"/>
                </a:lnTo>
                <a:lnTo>
                  <a:pt x="77932" y="22398"/>
                </a:lnTo>
                <a:lnTo>
                  <a:pt x="77523" y="22193"/>
                </a:lnTo>
                <a:lnTo>
                  <a:pt x="78341" y="22091"/>
                </a:lnTo>
                <a:lnTo>
                  <a:pt x="77727" y="21477"/>
                </a:lnTo>
                <a:lnTo>
                  <a:pt x="78341" y="21170"/>
                </a:lnTo>
                <a:lnTo>
                  <a:pt x="78034" y="20864"/>
                </a:lnTo>
                <a:lnTo>
                  <a:pt x="77420" y="20966"/>
                </a:lnTo>
                <a:lnTo>
                  <a:pt x="77420" y="20966"/>
                </a:lnTo>
                <a:lnTo>
                  <a:pt x="78136" y="20557"/>
                </a:lnTo>
                <a:lnTo>
                  <a:pt x="77318" y="20659"/>
                </a:lnTo>
                <a:lnTo>
                  <a:pt x="77318" y="20659"/>
                </a:lnTo>
                <a:lnTo>
                  <a:pt x="77932" y="20455"/>
                </a:lnTo>
                <a:lnTo>
                  <a:pt x="77727" y="20148"/>
                </a:lnTo>
                <a:lnTo>
                  <a:pt x="77932" y="20045"/>
                </a:lnTo>
                <a:lnTo>
                  <a:pt x="77318" y="20045"/>
                </a:lnTo>
                <a:lnTo>
                  <a:pt x="77727" y="19943"/>
                </a:lnTo>
                <a:lnTo>
                  <a:pt x="77523" y="19636"/>
                </a:lnTo>
                <a:lnTo>
                  <a:pt x="77727" y="19534"/>
                </a:lnTo>
                <a:lnTo>
                  <a:pt x="77625" y="19330"/>
                </a:lnTo>
                <a:lnTo>
                  <a:pt x="77420" y="19330"/>
                </a:lnTo>
                <a:lnTo>
                  <a:pt x="77216" y="19125"/>
                </a:lnTo>
                <a:lnTo>
                  <a:pt x="77216" y="18818"/>
                </a:lnTo>
                <a:lnTo>
                  <a:pt x="76705" y="19739"/>
                </a:lnTo>
                <a:lnTo>
                  <a:pt x="76398" y="19739"/>
                </a:lnTo>
                <a:lnTo>
                  <a:pt x="76295" y="20045"/>
                </a:lnTo>
                <a:lnTo>
                  <a:pt x="75580" y="20557"/>
                </a:lnTo>
                <a:lnTo>
                  <a:pt x="75477" y="20250"/>
                </a:lnTo>
                <a:lnTo>
                  <a:pt x="74148" y="21068"/>
                </a:lnTo>
                <a:lnTo>
                  <a:pt x="74250" y="20659"/>
                </a:lnTo>
                <a:lnTo>
                  <a:pt x="73943" y="20864"/>
                </a:lnTo>
                <a:lnTo>
                  <a:pt x="73841" y="20761"/>
                </a:lnTo>
                <a:lnTo>
                  <a:pt x="73739" y="20761"/>
                </a:lnTo>
                <a:lnTo>
                  <a:pt x="73943" y="20250"/>
                </a:lnTo>
                <a:lnTo>
                  <a:pt x="72716" y="20250"/>
                </a:lnTo>
                <a:lnTo>
                  <a:pt x="73534" y="19739"/>
                </a:lnTo>
                <a:lnTo>
                  <a:pt x="73330" y="19739"/>
                </a:lnTo>
                <a:lnTo>
                  <a:pt x="73534" y="19330"/>
                </a:lnTo>
                <a:lnTo>
                  <a:pt x="72920" y="19125"/>
                </a:lnTo>
                <a:lnTo>
                  <a:pt x="73636" y="19023"/>
                </a:lnTo>
                <a:lnTo>
                  <a:pt x="74148" y="18102"/>
                </a:lnTo>
                <a:lnTo>
                  <a:pt x="74148" y="18102"/>
                </a:lnTo>
                <a:lnTo>
                  <a:pt x="73841" y="18307"/>
                </a:lnTo>
                <a:lnTo>
                  <a:pt x="72716" y="17795"/>
                </a:lnTo>
                <a:lnTo>
                  <a:pt x="73023" y="17591"/>
                </a:lnTo>
                <a:lnTo>
                  <a:pt x="72511" y="17591"/>
                </a:lnTo>
                <a:lnTo>
                  <a:pt x="72000" y="16875"/>
                </a:lnTo>
                <a:lnTo>
                  <a:pt x="70364" y="17080"/>
                </a:lnTo>
                <a:lnTo>
                  <a:pt x="70466" y="16977"/>
                </a:lnTo>
                <a:lnTo>
                  <a:pt x="68932" y="16875"/>
                </a:lnTo>
                <a:lnTo>
                  <a:pt x="68727" y="17693"/>
                </a:lnTo>
                <a:lnTo>
                  <a:pt x="67909" y="18307"/>
                </a:lnTo>
                <a:lnTo>
                  <a:pt x="68318" y="18307"/>
                </a:lnTo>
                <a:lnTo>
                  <a:pt x="67909" y="19023"/>
                </a:lnTo>
                <a:lnTo>
                  <a:pt x="68114" y="19125"/>
                </a:lnTo>
                <a:lnTo>
                  <a:pt x="66580" y="20250"/>
                </a:lnTo>
                <a:lnTo>
                  <a:pt x="67193" y="21784"/>
                </a:lnTo>
                <a:lnTo>
                  <a:pt x="63511" y="24239"/>
                </a:lnTo>
                <a:lnTo>
                  <a:pt x="63716" y="24750"/>
                </a:lnTo>
                <a:lnTo>
                  <a:pt x="63614" y="24750"/>
                </a:lnTo>
                <a:lnTo>
                  <a:pt x="63716" y="25057"/>
                </a:lnTo>
                <a:lnTo>
                  <a:pt x="63307" y="26591"/>
                </a:lnTo>
                <a:lnTo>
                  <a:pt x="62693" y="27000"/>
                </a:lnTo>
                <a:lnTo>
                  <a:pt x="62795" y="27307"/>
                </a:lnTo>
                <a:lnTo>
                  <a:pt x="62489" y="27614"/>
                </a:lnTo>
                <a:lnTo>
                  <a:pt x="62386" y="27205"/>
                </a:lnTo>
                <a:lnTo>
                  <a:pt x="61977" y="27511"/>
                </a:lnTo>
                <a:lnTo>
                  <a:pt x="61977" y="28023"/>
                </a:lnTo>
                <a:lnTo>
                  <a:pt x="60955" y="27716"/>
                </a:lnTo>
                <a:lnTo>
                  <a:pt x="61364" y="27000"/>
                </a:lnTo>
                <a:lnTo>
                  <a:pt x="60648" y="26591"/>
                </a:lnTo>
                <a:lnTo>
                  <a:pt x="61466" y="24341"/>
                </a:lnTo>
                <a:lnTo>
                  <a:pt x="60852" y="23625"/>
                </a:lnTo>
                <a:lnTo>
                  <a:pt x="59420" y="23830"/>
                </a:lnTo>
                <a:lnTo>
                  <a:pt x="59216" y="23216"/>
                </a:lnTo>
                <a:lnTo>
                  <a:pt x="57682" y="22091"/>
                </a:lnTo>
                <a:lnTo>
                  <a:pt x="55227" y="21989"/>
                </a:lnTo>
                <a:lnTo>
                  <a:pt x="55330" y="21886"/>
                </a:lnTo>
                <a:lnTo>
                  <a:pt x="54920" y="22091"/>
                </a:lnTo>
                <a:lnTo>
                  <a:pt x="55636" y="20761"/>
                </a:lnTo>
                <a:lnTo>
                  <a:pt x="55534" y="20250"/>
                </a:lnTo>
                <a:lnTo>
                  <a:pt x="54614" y="20761"/>
                </a:lnTo>
                <a:lnTo>
                  <a:pt x="54920" y="20352"/>
                </a:lnTo>
                <a:lnTo>
                  <a:pt x="54716" y="20045"/>
                </a:lnTo>
                <a:lnTo>
                  <a:pt x="57580" y="17489"/>
                </a:lnTo>
                <a:lnTo>
                  <a:pt x="57580" y="17284"/>
                </a:lnTo>
                <a:lnTo>
                  <a:pt x="58091" y="16875"/>
                </a:lnTo>
                <a:lnTo>
                  <a:pt x="58398" y="17080"/>
                </a:lnTo>
                <a:lnTo>
                  <a:pt x="58398" y="16875"/>
                </a:lnTo>
                <a:lnTo>
                  <a:pt x="59114" y="16670"/>
                </a:lnTo>
                <a:lnTo>
                  <a:pt x="59216" y="16466"/>
                </a:lnTo>
                <a:lnTo>
                  <a:pt x="60136" y="16364"/>
                </a:lnTo>
                <a:lnTo>
                  <a:pt x="60239" y="15852"/>
                </a:lnTo>
                <a:lnTo>
                  <a:pt x="59830" y="15648"/>
                </a:lnTo>
                <a:lnTo>
                  <a:pt x="59420" y="15852"/>
                </a:lnTo>
                <a:lnTo>
                  <a:pt x="59727" y="15648"/>
                </a:lnTo>
                <a:lnTo>
                  <a:pt x="59011" y="15443"/>
                </a:lnTo>
                <a:lnTo>
                  <a:pt x="58909" y="15239"/>
                </a:lnTo>
                <a:lnTo>
                  <a:pt x="59932" y="15545"/>
                </a:lnTo>
                <a:lnTo>
                  <a:pt x="59932" y="15648"/>
                </a:lnTo>
                <a:lnTo>
                  <a:pt x="64227" y="14318"/>
                </a:lnTo>
                <a:lnTo>
                  <a:pt x="61670" y="13602"/>
                </a:lnTo>
                <a:lnTo>
                  <a:pt x="62693" y="13705"/>
                </a:lnTo>
                <a:lnTo>
                  <a:pt x="64330" y="14114"/>
                </a:lnTo>
                <a:lnTo>
                  <a:pt x="65455" y="13602"/>
                </a:lnTo>
                <a:lnTo>
                  <a:pt x="65250" y="13193"/>
                </a:lnTo>
                <a:lnTo>
                  <a:pt x="66170" y="13091"/>
                </a:lnTo>
                <a:lnTo>
                  <a:pt x="66375" y="13398"/>
                </a:lnTo>
                <a:lnTo>
                  <a:pt x="66784" y="13295"/>
                </a:lnTo>
                <a:lnTo>
                  <a:pt x="67091" y="13091"/>
                </a:lnTo>
                <a:lnTo>
                  <a:pt x="66580" y="12784"/>
                </a:lnTo>
                <a:lnTo>
                  <a:pt x="66580" y="12784"/>
                </a:lnTo>
                <a:lnTo>
                  <a:pt x="67091" y="12886"/>
                </a:lnTo>
                <a:lnTo>
                  <a:pt x="67398" y="13295"/>
                </a:lnTo>
                <a:lnTo>
                  <a:pt x="69545" y="12273"/>
                </a:lnTo>
                <a:lnTo>
                  <a:pt x="69443" y="11659"/>
                </a:lnTo>
                <a:lnTo>
                  <a:pt x="69955" y="11045"/>
                </a:lnTo>
                <a:lnTo>
                  <a:pt x="70568" y="10841"/>
                </a:lnTo>
                <a:lnTo>
                  <a:pt x="69955" y="10739"/>
                </a:lnTo>
                <a:lnTo>
                  <a:pt x="69852" y="10534"/>
                </a:lnTo>
                <a:lnTo>
                  <a:pt x="70159" y="10432"/>
                </a:lnTo>
                <a:lnTo>
                  <a:pt x="68216" y="10227"/>
                </a:lnTo>
                <a:lnTo>
                  <a:pt x="67909" y="10739"/>
                </a:lnTo>
                <a:lnTo>
                  <a:pt x="68114" y="10943"/>
                </a:lnTo>
                <a:lnTo>
                  <a:pt x="67807" y="11045"/>
                </a:lnTo>
                <a:lnTo>
                  <a:pt x="68011" y="11148"/>
                </a:lnTo>
                <a:lnTo>
                  <a:pt x="65352" y="12580"/>
                </a:lnTo>
                <a:lnTo>
                  <a:pt x="65148" y="11761"/>
                </a:lnTo>
                <a:lnTo>
                  <a:pt x="65352" y="11557"/>
                </a:lnTo>
                <a:lnTo>
                  <a:pt x="65455" y="11557"/>
                </a:lnTo>
                <a:lnTo>
                  <a:pt x="65864" y="11045"/>
                </a:lnTo>
                <a:lnTo>
                  <a:pt x="64841" y="11045"/>
                </a:lnTo>
                <a:lnTo>
                  <a:pt x="64023" y="11557"/>
                </a:lnTo>
                <a:lnTo>
                  <a:pt x="64023" y="11557"/>
                </a:lnTo>
                <a:lnTo>
                  <a:pt x="64125" y="10739"/>
                </a:lnTo>
                <a:lnTo>
                  <a:pt x="64739" y="10534"/>
                </a:lnTo>
                <a:lnTo>
                  <a:pt x="64125" y="10534"/>
                </a:lnTo>
                <a:lnTo>
                  <a:pt x="64432" y="10432"/>
                </a:lnTo>
                <a:lnTo>
                  <a:pt x="63307" y="10330"/>
                </a:lnTo>
                <a:lnTo>
                  <a:pt x="64125" y="10023"/>
                </a:lnTo>
                <a:lnTo>
                  <a:pt x="63818" y="10023"/>
                </a:lnTo>
                <a:lnTo>
                  <a:pt x="64330" y="9920"/>
                </a:lnTo>
                <a:lnTo>
                  <a:pt x="64125" y="9409"/>
                </a:lnTo>
                <a:lnTo>
                  <a:pt x="64432" y="9000"/>
                </a:lnTo>
                <a:lnTo>
                  <a:pt x="64227" y="8591"/>
                </a:lnTo>
                <a:lnTo>
                  <a:pt x="63920" y="838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sp>
        <p:nvSpPr>
          <p:cNvPr id="180" name="Shape 180"/>
          <p:cNvSpPr/>
          <p:nvPr/>
        </p:nvSpPr>
        <p:spPr>
          <a:xfrm>
            <a:off x="7162800" y="1733550"/>
            <a:ext cx="1600200" cy="550750"/>
          </a:xfrm>
          <a:prstGeom prst="wedgeRectCallout">
            <a:avLst>
              <a:gd name="adj1" fmla="val -21428"/>
              <a:gd name="adj2" fmla="val 84287"/>
            </a:avLst>
          </a:prstGeom>
          <a:solidFill>
            <a:srgbClr val="182A2E">
              <a:alpha val="68000"/>
            </a:srgbClr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r>
              <a:rPr lang="en" sz="2000" dirty="0" smtClean="0">
                <a:solidFill>
                  <a:srgbClr val="FFFFFF"/>
                </a:solidFill>
                <a:latin typeface="Didact Gothic"/>
                <a:ea typeface="Didact Gothic"/>
                <a:cs typeface="Didact Gothic"/>
                <a:sym typeface="Didact Gothic"/>
              </a:rPr>
              <a:t>Study Hall</a:t>
            </a:r>
            <a:endParaRPr lang="en" sz="2000" dirty="0">
              <a:solidFill>
                <a:srgbClr val="FFFFFF"/>
              </a:solidFill>
              <a:latin typeface="Didact Gothic"/>
              <a:ea typeface="Didact Gothic"/>
              <a:cs typeface="Didact Gothic"/>
              <a:sym typeface="Didact Gothic"/>
            </a:endParaRPr>
          </a:p>
        </p:txBody>
      </p:sp>
      <p:grpSp>
        <p:nvGrpSpPr>
          <p:cNvPr id="2" name="Shape 181"/>
          <p:cNvGrpSpPr/>
          <p:nvPr/>
        </p:nvGrpSpPr>
        <p:grpSpPr>
          <a:xfrm>
            <a:off x="1391580" y="1151142"/>
            <a:ext cx="387932" cy="345970"/>
            <a:chOff x="3927500" y="301425"/>
            <a:chExt cx="461550" cy="411625"/>
          </a:xfrm>
        </p:grpSpPr>
        <p:sp>
          <p:nvSpPr>
            <p:cNvPr id="182" name="Shape 182"/>
            <p:cNvSpPr/>
            <p:nvPr/>
          </p:nvSpPr>
          <p:spPr>
            <a:xfrm>
              <a:off x="4080925" y="302050"/>
              <a:ext cx="154075" cy="411000"/>
            </a:xfrm>
            <a:custGeom>
              <a:avLst/>
              <a:gdLst/>
              <a:ahLst/>
              <a:cxnLst/>
              <a:rect l="0" t="0" r="0" b="0"/>
              <a:pathLst>
                <a:path w="6163" h="16440" fill="none" extrusionOk="0">
                  <a:moveTo>
                    <a:pt x="6162" y="3118"/>
                  </a:moveTo>
                  <a:lnTo>
                    <a:pt x="0" y="0"/>
                  </a:lnTo>
                  <a:lnTo>
                    <a:pt x="0" y="13322"/>
                  </a:lnTo>
                  <a:lnTo>
                    <a:pt x="6162" y="16440"/>
                  </a:lnTo>
                  <a:lnTo>
                    <a:pt x="6162" y="311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3" name="Shape 183"/>
            <p:cNvSpPr/>
            <p:nvPr/>
          </p:nvSpPr>
          <p:spPr>
            <a:xfrm>
              <a:off x="3927500" y="301425"/>
              <a:ext cx="153450" cy="406150"/>
            </a:xfrm>
            <a:custGeom>
              <a:avLst/>
              <a:gdLst/>
              <a:ahLst/>
              <a:cxnLst/>
              <a:rect l="0" t="0" r="0" b="0"/>
              <a:pathLst>
                <a:path w="6138" h="16246" fill="none" extrusionOk="0">
                  <a:moveTo>
                    <a:pt x="6137" y="1"/>
                  </a:moveTo>
                  <a:lnTo>
                    <a:pt x="536" y="2850"/>
                  </a:lnTo>
                  <a:lnTo>
                    <a:pt x="536" y="2850"/>
                  </a:lnTo>
                  <a:lnTo>
                    <a:pt x="414" y="2899"/>
                  </a:lnTo>
                  <a:lnTo>
                    <a:pt x="317" y="2997"/>
                  </a:lnTo>
                  <a:lnTo>
                    <a:pt x="219" y="3094"/>
                  </a:lnTo>
                  <a:lnTo>
                    <a:pt x="146" y="3216"/>
                  </a:lnTo>
                  <a:lnTo>
                    <a:pt x="73" y="3313"/>
                  </a:lnTo>
                  <a:lnTo>
                    <a:pt x="24" y="3435"/>
                  </a:lnTo>
                  <a:lnTo>
                    <a:pt x="0" y="3557"/>
                  </a:lnTo>
                  <a:lnTo>
                    <a:pt x="0" y="3679"/>
                  </a:lnTo>
                  <a:lnTo>
                    <a:pt x="0" y="15880"/>
                  </a:lnTo>
                  <a:lnTo>
                    <a:pt x="0" y="15880"/>
                  </a:lnTo>
                  <a:lnTo>
                    <a:pt x="0" y="16002"/>
                  </a:lnTo>
                  <a:lnTo>
                    <a:pt x="49" y="16075"/>
                  </a:lnTo>
                  <a:lnTo>
                    <a:pt x="97" y="16148"/>
                  </a:lnTo>
                  <a:lnTo>
                    <a:pt x="170" y="16197"/>
                  </a:lnTo>
                  <a:lnTo>
                    <a:pt x="244" y="16221"/>
                  </a:lnTo>
                  <a:lnTo>
                    <a:pt x="341" y="16246"/>
                  </a:lnTo>
                  <a:lnTo>
                    <a:pt x="463" y="16221"/>
                  </a:lnTo>
                  <a:lnTo>
                    <a:pt x="560" y="16173"/>
                  </a:lnTo>
                  <a:lnTo>
                    <a:pt x="6137" y="13323"/>
                  </a:lnTo>
                  <a:lnTo>
                    <a:pt x="6137" y="1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4" name="Shape 184"/>
            <p:cNvSpPr/>
            <p:nvPr/>
          </p:nvSpPr>
          <p:spPr>
            <a:xfrm>
              <a:off x="4234975" y="306925"/>
              <a:ext cx="154075" cy="405525"/>
            </a:xfrm>
            <a:custGeom>
              <a:avLst/>
              <a:gdLst/>
              <a:ahLst/>
              <a:cxnLst/>
              <a:rect l="0" t="0" r="0" b="0"/>
              <a:pathLst>
                <a:path w="6163" h="16221" fill="none" extrusionOk="0">
                  <a:moveTo>
                    <a:pt x="5578" y="49"/>
                  </a:moveTo>
                  <a:lnTo>
                    <a:pt x="0" y="2898"/>
                  </a:lnTo>
                  <a:lnTo>
                    <a:pt x="0" y="16221"/>
                  </a:lnTo>
                  <a:lnTo>
                    <a:pt x="5626" y="13371"/>
                  </a:lnTo>
                  <a:lnTo>
                    <a:pt x="5626" y="13371"/>
                  </a:lnTo>
                  <a:lnTo>
                    <a:pt x="5724" y="13322"/>
                  </a:lnTo>
                  <a:lnTo>
                    <a:pt x="5845" y="13225"/>
                  </a:lnTo>
                  <a:lnTo>
                    <a:pt x="5918" y="13127"/>
                  </a:lnTo>
                  <a:lnTo>
                    <a:pt x="6016" y="13030"/>
                  </a:lnTo>
                  <a:lnTo>
                    <a:pt x="6065" y="12908"/>
                  </a:lnTo>
                  <a:lnTo>
                    <a:pt x="6113" y="12786"/>
                  </a:lnTo>
                  <a:lnTo>
                    <a:pt x="6138" y="12665"/>
                  </a:lnTo>
                  <a:lnTo>
                    <a:pt x="6162" y="12543"/>
                  </a:lnTo>
                  <a:lnTo>
                    <a:pt x="6162" y="341"/>
                  </a:lnTo>
                  <a:lnTo>
                    <a:pt x="6162" y="341"/>
                  </a:lnTo>
                  <a:lnTo>
                    <a:pt x="6138" y="219"/>
                  </a:lnTo>
                  <a:lnTo>
                    <a:pt x="6113" y="146"/>
                  </a:lnTo>
                  <a:lnTo>
                    <a:pt x="6065" y="73"/>
                  </a:lnTo>
                  <a:lnTo>
                    <a:pt x="5992" y="24"/>
                  </a:lnTo>
                  <a:lnTo>
                    <a:pt x="5894" y="0"/>
                  </a:lnTo>
                  <a:lnTo>
                    <a:pt x="5797" y="0"/>
                  </a:lnTo>
                  <a:lnTo>
                    <a:pt x="5699" y="0"/>
                  </a:lnTo>
                  <a:lnTo>
                    <a:pt x="5578" y="49"/>
                  </a:lnTo>
                  <a:lnTo>
                    <a:pt x="5578" y="49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5" name="Shape 185"/>
            <p:cNvSpPr/>
            <p:nvPr/>
          </p:nvSpPr>
          <p:spPr>
            <a:xfrm>
              <a:off x="4295850" y="442075"/>
              <a:ext cx="46300" cy="26225"/>
            </a:xfrm>
            <a:custGeom>
              <a:avLst/>
              <a:gdLst/>
              <a:ahLst/>
              <a:cxnLst/>
              <a:rect l="0" t="0" r="0" b="0"/>
              <a:pathLst>
                <a:path w="1852" h="1049" fill="none" extrusionOk="0">
                  <a:moveTo>
                    <a:pt x="1" y="1"/>
                  </a:moveTo>
                  <a:lnTo>
                    <a:pt x="1852" y="104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6" name="Shape 186"/>
            <p:cNvSpPr/>
            <p:nvPr/>
          </p:nvSpPr>
          <p:spPr>
            <a:xfrm>
              <a:off x="4296475" y="415900"/>
              <a:ext cx="45075" cy="78575"/>
            </a:xfrm>
            <a:custGeom>
              <a:avLst/>
              <a:gdLst/>
              <a:ahLst/>
              <a:cxnLst/>
              <a:rect l="0" t="0" r="0" b="0"/>
              <a:pathLst>
                <a:path w="1803" h="3143" fill="none" extrusionOk="0">
                  <a:moveTo>
                    <a:pt x="1802" y="1"/>
                  </a:moveTo>
                  <a:lnTo>
                    <a:pt x="0" y="314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7" name="Shape 187"/>
            <p:cNvSpPr/>
            <p:nvPr/>
          </p:nvSpPr>
          <p:spPr>
            <a:xfrm>
              <a:off x="3968275" y="590050"/>
              <a:ext cx="25" cy="6100"/>
            </a:xfrm>
            <a:custGeom>
              <a:avLst/>
              <a:gdLst/>
              <a:ahLst/>
              <a:cxnLst/>
              <a:rect l="0" t="0" r="0" b="0"/>
              <a:pathLst>
                <a:path w="1" h="244" fill="none" extrusionOk="0">
                  <a:moveTo>
                    <a:pt x="1" y="244"/>
                  </a:moveTo>
                  <a:lnTo>
                    <a:pt x="1" y="244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8" name="Shape 188"/>
            <p:cNvSpPr/>
            <p:nvPr/>
          </p:nvSpPr>
          <p:spPr>
            <a:xfrm>
              <a:off x="3970725" y="558375"/>
              <a:ext cx="1850" cy="12200"/>
            </a:xfrm>
            <a:custGeom>
              <a:avLst/>
              <a:gdLst/>
              <a:ahLst/>
              <a:cxnLst/>
              <a:rect l="0" t="0" r="0" b="0"/>
              <a:pathLst>
                <a:path w="74" h="488" fill="none" extrusionOk="0">
                  <a:moveTo>
                    <a:pt x="0" y="488"/>
                  </a:moveTo>
                  <a:lnTo>
                    <a:pt x="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9" name="Shape 189"/>
            <p:cNvSpPr/>
            <p:nvPr/>
          </p:nvSpPr>
          <p:spPr>
            <a:xfrm>
              <a:off x="3976200" y="527325"/>
              <a:ext cx="3675" cy="12200"/>
            </a:xfrm>
            <a:custGeom>
              <a:avLst/>
              <a:gdLst/>
              <a:ahLst/>
              <a:cxnLst/>
              <a:rect l="0" t="0" r="0" b="0"/>
              <a:pathLst>
                <a:path w="147" h="488" fill="none" extrusionOk="0">
                  <a:moveTo>
                    <a:pt x="0" y="488"/>
                  </a:moveTo>
                  <a:lnTo>
                    <a:pt x="98" y="147"/>
                  </a:lnTo>
                  <a:lnTo>
                    <a:pt x="147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0" name="Shape 190"/>
            <p:cNvSpPr/>
            <p:nvPr/>
          </p:nvSpPr>
          <p:spPr>
            <a:xfrm>
              <a:off x="3985950" y="498100"/>
              <a:ext cx="4875" cy="10975"/>
            </a:xfrm>
            <a:custGeom>
              <a:avLst/>
              <a:gdLst/>
              <a:ahLst/>
              <a:cxnLst/>
              <a:rect l="0" t="0" r="0" b="0"/>
              <a:pathLst>
                <a:path w="195" h="439" fill="none" extrusionOk="0">
                  <a:moveTo>
                    <a:pt x="0" y="439"/>
                  </a:moveTo>
                  <a:lnTo>
                    <a:pt x="195" y="25"/>
                  </a:lnTo>
                  <a:lnTo>
                    <a:pt x="195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1" name="Shape 191"/>
            <p:cNvSpPr/>
            <p:nvPr/>
          </p:nvSpPr>
          <p:spPr>
            <a:xfrm>
              <a:off x="4000550" y="471300"/>
              <a:ext cx="7325" cy="9775"/>
            </a:xfrm>
            <a:custGeom>
              <a:avLst/>
              <a:gdLst/>
              <a:ahLst/>
              <a:cxnLst/>
              <a:rect l="0" t="0" r="0" b="0"/>
              <a:pathLst>
                <a:path w="293" h="391" fill="none" extrusionOk="0">
                  <a:moveTo>
                    <a:pt x="1" y="391"/>
                  </a:moveTo>
                  <a:lnTo>
                    <a:pt x="74" y="269"/>
                  </a:lnTo>
                  <a:lnTo>
                    <a:pt x="29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2" name="Shape 192"/>
            <p:cNvSpPr/>
            <p:nvPr/>
          </p:nvSpPr>
          <p:spPr>
            <a:xfrm>
              <a:off x="4021250" y="450600"/>
              <a:ext cx="10375" cy="6725"/>
            </a:xfrm>
            <a:custGeom>
              <a:avLst/>
              <a:gdLst/>
              <a:ahLst/>
              <a:cxnLst/>
              <a:rect l="0" t="0" r="0" b="0"/>
              <a:pathLst>
                <a:path w="415" h="269" fill="none" extrusionOk="0">
                  <a:moveTo>
                    <a:pt x="1" y="269"/>
                  </a:moveTo>
                  <a:lnTo>
                    <a:pt x="25" y="244"/>
                  </a:lnTo>
                  <a:lnTo>
                    <a:pt x="220" y="123"/>
                  </a:lnTo>
                  <a:lnTo>
                    <a:pt x="415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3" name="Shape 193"/>
            <p:cNvSpPr/>
            <p:nvPr/>
          </p:nvSpPr>
          <p:spPr>
            <a:xfrm>
              <a:off x="4049250" y="440250"/>
              <a:ext cx="11600" cy="2475"/>
            </a:xfrm>
            <a:custGeom>
              <a:avLst/>
              <a:gdLst/>
              <a:ahLst/>
              <a:cxnLst/>
              <a:rect l="0" t="0" r="0" b="0"/>
              <a:pathLst>
                <a:path w="464" h="99" fill="none" extrusionOk="0">
                  <a:moveTo>
                    <a:pt x="1" y="98"/>
                  </a:moveTo>
                  <a:lnTo>
                    <a:pt x="220" y="50"/>
                  </a:lnTo>
                  <a:lnTo>
                    <a:pt x="464" y="1"/>
                  </a:lnTo>
                  <a:lnTo>
                    <a:pt x="464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4" name="Shape 194"/>
            <p:cNvSpPr/>
            <p:nvPr/>
          </p:nvSpPr>
          <p:spPr>
            <a:xfrm>
              <a:off x="4080325" y="439650"/>
              <a:ext cx="12200" cy="1850"/>
            </a:xfrm>
            <a:custGeom>
              <a:avLst/>
              <a:gdLst/>
              <a:ahLst/>
              <a:cxnLst/>
              <a:rect l="0" t="0" r="0" b="0"/>
              <a:pathLst>
                <a:path w="488" h="74" fill="none" extrusionOk="0">
                  <a:moveTo>
                    <a:pt x="0" y="0"/>
                  </a:moveTo>
                  <a:lnTo>
                    <a:pt x="146" y="0"/>
                  </a:lnTo>
                  <a:lnTo>
                    <a:pt x="463" y="74"/>
                  </a:lnTo>
                  <a:lnTo>
                    <a:pt x="487" y="7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5" name="Shape 195"/>
            <p:cNvSpPr/>
            <p:nvPr/>
          </p:nvSpPr>
          <p:spPr>
            <a:xfrm>
              <a:off x="4110150" y="450000"/>
              <a:ext cx="9150" cy="7950"/>
            </a:xfrm>
            <a:custGeom>
              <a:avLst/>
              <a:gdLst/>
              <a:ahLst/>
              <a:cxnLst/>
              <a:rect l="0" t="0" r="0" b="0"/>
              <a:pathLst>
                <a:path w="366" h="318" fill="none" extrusionOk="0">
                  <a:moveTo>
                    <a:pt x="0" y="1"/>
                  </a:moveTo>
                  <a:lnTo>
                    <a:pt x="98" y="74"/>
                  </a:lnTo>
                  <a:lnTo>
                    <a:pt x="317" y="268"/>
                  </a:lnTo>
                  <a:lnTo>
                    <a:pt x="366" y="317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6" name="Shape 196"/>
            <p:cNvSpPr/>
            <p:nvPr/>
          </p:nvSpPr>
          <p:spPr>
            <a:xfrm>
              <a:off x="4130250" y="473750"/>
              <a:ext cx="4900" cy="10975"/>
            </a:xfrm>
            <a:custGeom>
              <a:avLst/>
              <a:gdLst/>
              <a:ahLst/>
              <a:cxnLst/>
              <a:rect l="0" t="0" r="0" b="0"/>
              <a:pathLst>
                <a:path w="196" h="439" fill="none" extrusionOk="0">
                  <a:moveTo>
                    <a:pt x="0" y="0"/>
                  </a:moveTo>
                  <a:lnTo>
                    <a:pt x="25" y="73"/>
                  </a:lnTo>
                  <a:lnTo>
                    <a:pt x="171" y="366"/>
                  </a:lnTo>
                  <a:lnTo>
                    <a:pt x="195" y="439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7" name="Shape 197"/>
            <p:cNvSpPr/>
            <p:nvPr/>
          </p:nvSpPr>
          <p:spPr>
            <a:xfrm>
              <a:off x="4141800" y="502975"/>
              <a:ext cx="3700" cy="11600"/>
            </a:xfrm>
            <a:custGeom>
              <a:avLst/>
              <a:gdLst/>
              <a:ahLst/>
              <a:cxnLst/>
              <a:rect l="0" t="0" r="0" b="0"/>
              <a:pathLst>
                <a:path w="148" h="464" fill="none" extrusionOk="0">
                  <a:moveTo>
                    <a:pt x="1" y="0"/>
                  </a:moveTo>
                  <a:lnTo>
                    <a:pt x="147" y="46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8" name="Shape 198"/>
            <p:cNvSpPr/>
            <p:nvPr/>
          </p:nvSpPr>
          <p:spPr>
            <a:xfrm>
              <a:off x="4150950" y="533425"/>
              <a:ext cx="3675" cy="11575"/>
            </a:xfrm>
            <a:custGeom>
              <a:avLst/>
              <a:gdLst/>
              <a:ahLst/>
              <a:cxnLst/>
              <a:rect l="0" t="0" r="0" b="0"/>
              <a:pathLst>
                <a:path w="147" h="463" fill="none" extrusionOk="0">
                  <a:moveTo>
                    <a:pt x="0" y="0"/>
                  </a:moveTo>
                  <a:lnTo>
                    <a:pt x="146" y="46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9" name="Shape 199"/>
            <p:cNvSpPr/>
            <p:nvPr/>
          </p:nvSpPr>
          <p:spPr>
            <a:xfrm>
              <a:off x="4160675" y="563850"/>
              <a:ext cx="4900" cy="11000"/>
            </a:xfrm>
            <a:custGeom>
              <a:avLst/>
              <a:gdLst/>
              <a:ahLst/>
              <a:cxnLst/>
              <a:rect l="0" t="0" r="0" b="0"/>
              <a:pathLst>
                <a:path w="196" h="440" fill="none" extrusionOk="0">
                  <a:moveTo>
                    <a:pt x="1" y="1"/>
                  </a:moveTo>
                  <a:lnTo>
                    <a:pt x="50" y="123"/>
                  </a:lnTo>
                  <a:lnTo>
                    <a:pt x="196" y="415"/>
                  </a:lnTo>
                  <a:lnTo>
                    <a:pt x="196" y="439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0" name="Shape 200"/>
            <p:cNvSpPr/>
            <p:nvPr/>
          </p:nvSpPr>
          <p:spPr>
            <a:xfrm>
              <a:off x="4175300" y="591875"/>
              <a:ext cx="7325" cy="9150"/>
            </a:xfrm>
            <a:custGeom>
              <a:avLst/>
              <a:gdLst/>
              <a:ahLst/>
              <a:cxnLst/>
              <a:rect l="0" t="0" r="0" b="0"/>
              <a:pathLst>
                <a:path w="293" h="366" fill="none" extrusionOk="0">
                  <a:moveTo>
                    <a:pt x="0" y="0"/>
                  </a:moveTo>
                  <a:lnTo>
                    <a:pt x="98" y="146"/>
                  </a:lnTo>
                  <a:lnTo>
                    <a:pt x="293" y="366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1" name="Shape 201"/>
            <p:cNvSpPr/>
            <p:nvPr/>
          </p:nvSpPr>
          <p:spPr>
            <a:xfrm>
              <a:off x="4198425" y="613175"/>
              <a:ext cx="11000" cy="4900"/>
            </a:xfrm>
            <a:custGeom>
              <a:avLst/>
              <a:gdLst/>
              <a:ahLst/>
              <a:cxnLst/>
              <a:rect l="0" t="0" r="0" b="0"/>
              <a:pathLst>
                <a:path w="440" h="196" fill="none" extrusionOk="0">
                  <a:moveTo>
                    <a:pt x="1" y="1"/>
                  </a:moveTo>
                  <a:lnTo>
                    <a:pt x="171" y="98"/>
                  </a:lnTo>
                  <a:lnTo>
                    <a:pt x="439" y="195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2" name="Shape 202"/>
            <p:cNvSpPr/>
            <p:nvPr/>
          </p:nvSpPr>
          <p:spPr>
            <a:xfrm>
              <a:off x="4228275" y="621100"/>
              <a:ext cx="12200" cy="625"/>
            </a:xfrm>
            <a:custGeom>
              <a:avLst/>
              <a:gdLst/>
              <a:ahLst/>
              <a:cxnLst/>
              <a:rect l="0" t="0" r="0" b="0"/>
              <a:pathLst>
                <a:path w="488" h="25" fill="none" extrusionOk="0">
                  <a:moveTo>
                    <a:pt x="0" y="0"/>
                  </a:moveTo>
                  <a:lnTo>
                    <a:pt x="49" y="25"/>
                  </a:lnTo>
                  <a:lnTo>
                    <a:pt x="487" y="0"/>
                  </a:lnTo>
                  <a:lnTo>
                    <a:pt x="487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3" name="Shape 203"/>
            <p:cNvSpPr/>
            <p:nvPr/>
          </p:nvSpPr>
          <p:spPr>
            <a:xfrm>
              <a:off x="4259925" y="616225"/>
              <a:ext cx="11600" cy="3075"/>
            </a:xfrm>
            <a:custGeom>
              <a:avLst/>
              <a:gdLst/>
              <a:ahLst/>
              <a:cxnLst/>
              <a:rect l="0" t="0" r="0" b="0"/>
              <a:pathLst>
                <a:path w="464" h="123" fill="none" extrusionOk="0">
                  <a:moveTo>
                    <a:pt x="1" y="122"/>
                  </a:moveTo>
                  <a:lnTo>
                    <a:pt x="196" y="73"/>
                  </a:lnTo>
                  <a:lnTo>
                    <a:pt x="464" y="0"/>
                  </a:lnTo>
                  <a:lnTo>
                    <a:pt x="46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4" name="Shape 204"/>
            <p:cNvSpPr/>
            <p:nvPr/>
          </p:nvSpPr>
          <p:spPr>
            <a:xfrm>
              <a:off x="4289775" y="602225"/>
              <a:ext cx="10375" cy="6725"/>
            </a:xfrm>
            <a:custGeom>
              <a:avLst/>
              <a:gdLst/>
              <a:ahLst/>
              <a:cxnLst/>
              <a:rect l="0" t="0" r="0" b="0"/>
              <a:pathLst>
                <a:path w="415" h="269" fill="none" extrusionOk="0">
                  <a:moveTo>
                    <a:pt x="0" y="268"/>
                  </a:moveTo>
                  <a:lnTo>
                    <a:pt x="195" y="146"/>
                  </a:lnTo>
                  <a:lnTo>
                    <a:pt x="390" y="0"/>
                  </a:lnTo>
                  <a:lnTo>
                    <a:pt x="41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5" name="Shape 205"/>
            <p:cNvSpPr/>
            <p:nvPr/>
          </p:nvSpPr>
          <p:spPr>
            <a:xfrm>
              <a:off x="4313525" y="577875"/>
              <a:ext cx="6100" cy="10375"/>
            </a:xfrm>
            <a:custGeom>
              <a:avLst/>
              <a:gdLst/>
              <a:ahLst/>
              <a:cxnLst/>
              <a:rect l="0" t="0" r="0" b="0"/>
              <a:pathLst>
                <a:path w="244" h="415" fill="none" extrusionOk="0">
                  <a:moveTo>
                    <a:pt x="0" y="414"/>
                  </a:moveTo>
                  <a:lnTo>
                    <a:pt x="24" y="365"/>
                  </a:lnTo>
                  <a:lnTo>
                    <a:pt x="146" y="195"/>
                  </a:lnTo>
                  <a:lnTo>
                    <a:pt x="244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6" name="Shape 206"/>
            <p:cNvSpPr/>
            <p:nvPr/>
          </p:nvSpPr>
          <p:spPr>
            <a:xfrm>
              <a:off x="4326300" y="547425"/>
              <a:ext cx="2450" cy="12200"/>
            </a:xfrm>
            <a:custGeom>
              <a:avLst/>
              <a:gdLst/>
              <a:ahLst/>
              <a:cxnLst/>
              <a:rect l="0" t="0" r="0" b="0"/>
              <a:pathLst>
                <a:path w="98" h="488" fill="none" extrusionOk="0">
                  <a:moveTo>
                    <a:pt x="0" y="487"/>
                  </a:moveTo>
                  <a:lnTo>
                    <a:pt x="49" y="293"/>
                  </a:lnTo>
                  <a:lnTo>
                    <a:pt x="98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7" name="Shape 207"/>
            <p:cNvSpPr/>
            <p:nvPr/>
          </p:nvSpPr>
          <p:spPr>
            <a:xfrm>
              <a:off x="4329350" y="515750"/>
              <a:ext cx="625" cy="12200"/>
            </a:xfrm>
            <a:custGeom>
              <a:avLst/>
              <a:gdLst/>
              <a:ahLst/>
              <a:cxnLst/>
              <a:rect l="0" t="0" r="0" b="0"/>
              <a:pathLst>
                <a:path w="25" h="488" fill="none" extrusionOk="0">
                  <a:moveTo>
                    <a:pt x="25" y="488"/>
                  </a:moveTo>
                  <a:lnTo>
                    <a:pt x="25" y="464"/>
                  </a:lnTo>
                  <a:lnTo>
                    <a:pt x="25" y="123"/>
                  </a:lnTo>
                  <a:lnTo>
                    <a:pt x="0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8" name="Shape 208"/>
            <p:cNvSpPr/>
            <p:nvPr/>
          </p:nvSpPr>
          <p:spPr>
            <a:xfrm>
              <a:off x="4325075" y="488975"/>
              <a:ext cx="1250" cy="6100"/>
            </a:xfrm>
            <a:custGeom>
              <a:avLst/>
              <a:gdLst/>
              <a:ahLst/>
              <a:cxnLst/>
              <a:rect l="0" t="0" r="0" b="0"/>
              <a:pathLst>
                <a:path w="50" h="244" fill="none" extrusionOk="0">
                  <a:moveTo>
                    <a:pt x="49" y="244"/>
                  </a:moveTo>
                  <a:lnTo>
                    <a:pt x="49" y="244"/>
                  </a:lnTo>
                  <a:lnTo>
                    <a:pt x="1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7" name="Shape 886"/>
          <p:cNvSpPr/>
          <p:nvPr/>
        </p:nvSpPr>
        <p:spPr>
          <a:xfrm rot="1189117">
            <a:off x="59451" y="4596499"/>
            <a:ext cx="609600" cy="457200"/>
          </a:xfrm>
          <a:custGeom>
            <a:avLst/>
            <a:gdLst/>
            <a:ahLst/>
            <a:cxnLst/>
            <a:rect l="0" t="0" r="0" b="0"/>
            <a:pathLst>
              <a:path w="16902" h="16901" extrusionOk="0">
                <a:moveTo>
                  <a:pt x="14386" y="757"/>
                </a:moveTo>
                <a:lnTo>
                  <a:pt x="14557" y="782"/>
                </a:lnTo>
                <a:lnTo>
                  <a:pt x="14728" y="806"/>
                </a:lnTo>
                <a:lnTo>
                  <a:pt x="14899" y="831"/>
                </a:lnTo>
                <a:lnTo>
                  <a:pt x="15070" y="904"/>
                </a:lnTo>
                <a:lnTo>
                  <a:pt x="15216" y="977"/>
                </a:lnTo>
                <a:lnTo>
                  <a:pt x="15363" y="1050"/>
                </a:lnTo>
                <a:lnTo>
                  <a:pt x="15509" y="1148"/>
                </a:lnTo>
                <a:lnTo>
                  <a:pt x="15631" y="1270"/>
                </a:lnTo>
                <a:lnTo>
                  <a:pt x="15729" y="1392"/>
                </a:lnTo>
                <a:lnTo>
                  <a:pt x="15827" y="1539"/>
                </a:lnTo>
                <a:lnTo>
                  <a:pt x="15925" y="1661"/>
                </a:lnTo>
                <a:lnTo>
                  <a:pt x="15998" y="1807"/>
                </a:lnTo>
                <a:lnTo>
                  <a:pt x="16047" y="1978"/>
                </a:lnTo>
                <a:lnTo>
                  <a:pt x="16095" y="2125"/>
                </a:lnTo>
                <a:lnTo>
                  <a:pt x="16120" y="2296"/>
                </a:lnTo>
                <a:lnTo>
                  <a:pt x="16144" y="2467"/>
                </a:lnTo>
                <a:lnTo>
                  <a:pt x="16120" y="2565"/>
                </a:lnTo>
                <a:lnTo>
                  <a:pt x="16071" y="2638"/>
                </a:lnTo>
                <a:lnTo>
                  <a:pt x="15998" y="2687"/>
                </a:lnTo>
                <a:lnTo>
                  <a:pt x="15900" y="2711"/>
                </a:lnTo>
                <a:lnTo>
                  <a:pt x="15802" y="2687"/>
                </a:lnTo>
                <a:lnTo>
                  <a:pt x="15729" y="2638"/>
                </a:lnTo>
                <a:lnTo>
                  <a:pt x="15680" y="2565"/>
                </a:lnTo>
                <a:lnTo>
                  <a:pt x="15656" y="2467"/>
                </a:lnTo>
                <a:lnTo>
                  <a:pt x="15631" y="2247"/>
                </a:lnTo>
                <a:lnTo>
                  <a:pt x="15558" y="2003"/>
                </a:lnTo>
                <a:lnTo>
                  <a:pt x="15436" y="1807"/>
                </a:lnTo>
                <a:lnTo>
                  <a:pt x="15290" y="1612"/>
                </a:lnTo>
                <a:lnTo>
                  <a:pt x="15094" y="1466"/>
                </a:lnTo>
                <a:lnTo>
                  <a:pt x="14874" y="1343"/>
                </a:lnTo>
                <a:lnTo>
                  <a:pt x="14630" y="1270"/>
                </a:lnTo>
                <a:lnTo>
                  <a:pt x="14386" y="1246"/>
                </a:lnTo>
                <a:lnTo>
                  <a:pt x="14288" y="1246"/>
                </a:lnTo>
                <a:lnTo>
                  <a:pt x="14215" y="1172"/>
                </a:lnTo>
                <a:lnTo>
                  <a:pt x="14166" y="1099"/>
                </a:lnTo>
                <a:lnTo>
                  <a:pt x="14142" y="1002"/>
                </a:lnTo>
                <a:lnTo>
                  <a:pt x="14166" y="904"/>
                </a:lnTo>
                <a:lnTo>
                  <a:pt x="14215" y="831"/>
                </a:lnTo>
                <a:lnTo>
                  <a:pt x="14288" y="782"/>
                </a:lnTo>
                <a:lnTo>
                  <a:pt x="14386" y="757"/>
                </a:lnTo>
                <a:close/>
                <a:moveTo>
                  <a:pt x="15460" y="0"/>
                </a:moveTo>
                <a:lnTo>
                  <a:pt x="15167" y="25"/>
                </a:lnTo>
                <a:lnTo>
                  <a:pt x="14850" y="49"/>
                </a:lnTo>
                <a:lnTo>
                  <a:pt x="14557" y="122"/>
                </a:lnTo>
                <a:lnTo>
                  <a:pt x="14117" y="244"/>
                </a:lnTo>
                <a:lnTo>
                  <a:pt x="13873" y="318"/>
                </a:lnTo>
                <a:lnTo>
                  <a:pt x="13653" y="415"/>
                </a:lnTo>
                <a:lnTo>
                  <a:pt x="13458" y="537"/>
                </a:lnTo>
                <a:lnTo>
                  <a:pt x="13287" y="660"/>
                </a:lnTo>
                <a:lnTo>
                  <a:pt x="10625" y="3346"/>
                </a:lnTo>
                <a:lnTo>
                  <a:pt x="2858" y="1221"/>
                </a:lnTo>
                <a:lnTo>
                  <a:pt x="2712" y="1197"/>
                </a:lnTo>
                <a:lnTo>
                  <a:pt x="2590" y="1221"/>
                </a:lnTo>
                <a:lnTo>
                  <a:pt x="2467" y="1270"/>
                </a:lnTo>
                <a:lnTo>
                  <a:pt x="2345" y="1343"/>
                </a:lnTo>
                <a:lnTo>
                  <a:pt x="1613" y="2101"/>
                </a:lnTo>
                <a:lnTo>
                  <a:pt x="1539" y="2198"/>
                </a:lnTo>
                <a:lnTo>
                  <a:pt x="1491" y="2296"/>
                </a:lnTo>
                <a:lnTo>
                  <a:pt x="1466" y="2418"/>
                </a:lnTo>
                <a:lnTo>
                  <a:pt x="1466" y="2516"/>
                </a:lnTo>
                <a:lnTo>
                  <a:pt x="1491" y="2613"/>
                </a:lnTo>
                <a:lnTo>
                  <a:pt x="1515" y="2687"/>
                </a:lnTo>
                <a:lnTo>
                  <a:pt x="1613" y="2833"/>
                </a:lnTo>
                <a:lnTo>
                  <a:pt x="1710" y="2907"/>
                </a:lnTo>
                <a:lnTo>
                  <a:pt x="7425" y="6619"/>
                </a:lnTo>
                <a:lnTo>
                  <a:pt x="4177" y="10893"/>
                </a:lnTo>
                <a:lnTo>
                  <a:pt x="929" y="10331"/>
                </a:lnTo>
                <a:lnTo>
                  <a:pt x="831" y="10331"/>
                </a:lnTo>
                <a:lnTo>
                  <a:pt x="709" y="10356"/>
                </a:lnTo>
                <a:lnTo>
                  <a:pt x="611" y="10404"/>
                </a:lnTo>
                <a:lnTo>
                  <a:pt x="514" y="10478"/>
                </a:lnTo>
                <a:lnTo>
                  <a:pt x="147" y="10844"/>
                </a:lnTo>
                <a:lnTo>
                  <a:pt x="74" y="10942"/>
                </a:lnTo>
                <a:lnTo>
                  <a:pt x="25" y="11064"/>
                </a:lnTo>
                <a:lnTo>
                  <a:pt x="1" y="11186"/>
                </a:lnTo>
                <a:lnTo>
                  <a:pt x="1" y="11308"/>
                </a:lnTo>
                <a:lnTo>
                  <a:pt x="50" y="11455"/>
                </a:lnTo>
                <a:lnTo>
                  <a:pt x="147" y="11601"/>
                </a:lnTo>
                <a:lnTo>
                  <a:pt x="245" y="11674"/>
                </a:lnTo>
                <a:lnTo>
                  <a:pt x="3444" y="13457"/>
                </a:lnTo>
                <a:lnTo>
                  <a:pt x="5227" y="16657"/>
                </a:lnTo>
                <a:lnTo>
                  <a:pt x="5301" y="16754"/>
                </a:lnTo>
                <a:lnTo>
                  <a:pt x="5447" y="16852"/>
                </a:lnTo>
                <a:lnTo>
                  <a:pt x="5594" y="16901"/>
                </a:lnTo>
                <a:lnTo>
                  <a:pt x="5716" y="16901"/>
                </a:lnTo>
                <a:lnTo>
                  <a:pt x="5838" y="16877"/>
                </a:lnTo>
                <a:lnTo>
                  <a:pt x="5960" y="16828"/>
                </a:lnTo>
                <a:lnTo>
                  <a:pt x="6058" y="16754"/>
                </a:lnTo>
                <a:lnTo>
                  <a:pt x="6424" y="16388"/>
                </a:lnTo>
                <a:lnTo>
                  <a:pt x="6497" y="16290"/>
                </a:lnTo>
                <a:lnTo>
                  <a:pt x="6546" y="16193"/>
                </a:lnTo>
                <a:lnTo>
                  <a:pt x="6571" y="16071"/>
                </a:lnTo>
                <a:lnTo>
                  <a:pt x="6571" y="15973"/>
                </a:lnTo>
                <a:lnTo>
                  <a:pt x="6009" y="12725"/>
                </a:lnTo>
                <a:lnTo>
                  <a:pt x="10283" y="9476"/>
                </a:lnTo>
                <a:lnTo>
                  <a:pt x="13995" y="15191"/>
                </a:lnTo>
                <a:lnTo>
                  <a:pt x="14068" y="15289"/>
                </a:lnTo>
                <a:lnTo>
                  <a:pt x="14215" y="15387"/>
                </a:lnTo>
                <a:lnTo>
                  <a:pt x="14288" y="15411"/>
                </a:lnTo>
                <a:lnTo>
                  <a:pt x="14386" y="15436"/>
                </a:lnTo>
                <a:lnTo>
                  <a:pt x="14484" y="15436"/>
                </a:lnTo>
                <a:lnTo>
                  <a:pt x="14606" y="15411"/>
                </a:lnTo>
                <a:lnTo>
                  <a:pt x="14703" y="15362"/>
                </a:lnTo>
                <a:lnTo>
                  <a:pt x="14801" y="15289"/>
                </a:lnTo>
                <a:lnTo>
                  <a:pt x="15558" y="14556"/>
                </a:lnTo>
                <a:lnTo>
                  <a:pt x="15631" y="14434"/>
                </a:lnTo>
                <a:lnTo>
                  <a:pt x="15680" y="14312"/>
                </a:lnTo>
                <a:lnTo>
                  <a:pt x="15705" y="14190"/>
                </a:lnTo>
                <a:lnTo>
                  <a:pt x="15680" y="14043"/>
                </a:lnTo>
                <a:lnTo>
                  <a:pt x="13555" y="6277"/>
                </a:lnTo>
                <a:lnTo>
                  <a:pt x="16242" y="3615"/>
                </a:lnTo>
                <a:lnTo>
                  <a:pt x="16364" y="3444"/>
                </a:lnTo>
                <a:lnTo>
                  <a:pt x="16486" y="3248"/>
                </a:lnTo>
                <a:lnTo>
                  <a:pt x="16584" y="3029"/>
                </a:lnTo>
                <a:lnTo>
                  <a:pt x="16657" y="2784"/>
                </a:lnTo>
                <a:lnTo>
                  <a:pt x="16779" y="2345"/>
                </a:lnTo>
                <a:lnTo>
                  <a:pt x="16853" y="2052"/>
                </a:lnTo>
                <a:lnTo>
                  <a:pt x="16877" y="1734"/>
                </a:lnTo>
                <a:lnTo>
                  <a:pt x="16901" y="1441"/>
                </a:lnTo>
                <a:lnTo>
                  <a:pt x="16901" y="1197"/>
                </a:lnTo>
                <a:lnTo>
                  <a:pt x="16901" y="953"/>
                </a:lnTo>
                <a:lnTo>
                  <a:pt x="16853" y="757"/>
                </a:lnTo>
                <a:lnTo>
                  <a:pt x="16779" y="586"/>
                </a:lnTo>
                <a:lnTo>
                  <a:pt x="16706" y="415"/>
                </a:lnTo>
                <a:lnTo>
                  <a:pt x="16608" y="293"/>
                </a:lnTo>
                <a:lnTo>
                  <a:pt x="16486" y="196"/>
                </a:lnTo>
                <a:lnTo>
                  <a:pt x="16315" y="122"/>
                </a:lnTo>
                <a:lnTo>
                  <a:pt x="16144" y="49"/>
                </a:lnTo>
                <a:lnTo>
                  <a:pt x="15949" y="0"/>
                </a:lnTo>
                <a:close/>
              </a:path>
            </a:pathLst>
          </a:custGeom>
          <a:solidFill>
            <a:schemeClr val="bg2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57 -0.04074 C 0.20139 -0.25 0.33437 -0.45864 0.4559 -0.52994 C 0.57743 -0.60092 0.6875 -0.53518 0.79774 -0.46821 " pathEditMode="relative" rAng="0" ptsTypes="aaA">
                                      <p:cBhvr>
                                        <p:cTn id="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6500" y="-280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3" presetClass="exit" presetSubtype="32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7" dur="500"/>
                                        <p:tgtEl>
                                          <p:spTgt spid="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0" grpId="0" animBg="1"/>
      <p:bldP spid="37" grpId="0" animBg="1"/>
      <p:bldP spid="37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Shape 44"/>
          <p:cNvPicPr preferRelativeResize="0"/>
          <p:nvPr/>
        </p:nvPicPr>
        <p:blipFill rotWithShape="1">
          <a:blip r:embed="rId3">
            <a:alphaModFix amt="15000"/>
          </a:blip>
          <a:srcRect t="28895" b="14855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2" name="Shape 46"/>
          <p:cNvGrpSpPr/>
          <p:nvPr/>
        </p:nvGrpSpPr>
        <p:grpSpPr>
          <a:xfrm>
            <a:off x="1414975" y="1191213"/>
            <a:ext cx="353136" cy="313737"/>
            <a:chOff x="5292575" y="3681900"/>
            <a:chExt cx="420150" cy="373275"/>
          </a:xfrm>
        </p:grpSpPr>
        <p:sp>
          <p:nvSpPr>
            <p:cNvPr id="47" name="Shape 47"/>
            <p:cNvSpPr/>
            <p:nvPr/>
          </p:nvSpPr>
          <p:spPr>
            <a:xfrm>
              <a:off x="5292575" y="3706875"/>
              <a:ext cx="420150" cy="266700"/>
            </a:xfrm>
            <a:custGeom>
              <a:avLst/>
              <a:gdLst/>
              <a:ahLst/>
              <a:cxnLst/>
              <a:rect l="0" t="0" r="0" b="0"/>
              <a:pathLst>
                <a:path w="16806" h="10668" fill="none" extrusionOk="0">
                  <a:moveTo>
                    <a:pt x="16319" y="0"/>
                  </a:moveTo>
                  <a:lnTo>
                    <a:pt x="488" y="0"/>
                  </a:lnTo>
                  <a:lnTo>
                    <a:pt x="488" y="0"/>
                  </a:lnTo>
                  <a:lnTo>
                    <a:pt x="390" y="0"/>
                  </a:lnTo>
                  <a:lnTo>
                    <a:pt x="293" y="25"/>
                  </a:lnTo>
                  <a:lnTo>
                    <a:pt x="196" y="73"/>
                  </a:lnTo>
                  <a:lnTo>
                    <a:pt x="123" y="146"/>
                  </a:lnTo>
                  <a:lnTo>
                    <a:pt x="74" y="219"/>
                  </a:lnTo>
                  <a:lnTo>
                    <a:pt x="25" y="292"/>
                  </a:lnTo>
                  <a:lnTo>
                    <a:pt x="1" y="390"/>
                  </a:lnTo>
                  <a:lnTo>
                    <a:pt x="1" y="487"/>
                  </a:lnTo>
                  <a:lnTo>
                    <a:pt x="1" y="10181"/>
                  </a:lnTo>
                  <a:lnTo>
                    <a:pt x="1" y="10181"/>
                  </a:lnTo>
                  <a:lnTo>
                    <a:pt x="1" y="10278"/>
                  </a:lnTo>
                  <a:lnTo>
                    <a:pt x="25" y="10375"/>
                  </a:lnTo>
                  <a:lnTo>
                    <a:pt x="74" y="10448"/>
                  </a:lnTo>
                  <a:lnTo>
                    <a:pt x="123" y="10522"/>
                  </a:lnTo>
                  <a:lnTo>
                    <a:pt x="196" y="10570"/>
                  </a:lnTo>
                  <a:lnTo>
                    <a:pt x="293" y="10619"/>
                  </a:lnTo>
                  <a:lnTo>
                    <a:pt x="390" y="10643"/>
                  </a:lnTo>
                  <a:lnTo>
                    <a:pt x="488" y="10668"/>
                  </a:lnTo>
                  <a:lnTo>
                    <a:pt x="16319" y="10668"/>
                  </a:lnTo>
                  <a:lnTo>
                    <a:pt x="16319" y="10668"/>
                  </a:lnTo>
                  <a:lnTo>
                    <a:pt x="16416" y="10643"/>
                  </a:lnTo>
                  <a:lnTo>
                    <a:pt x="16513" y="10619"/>
                  </a:lnTo>
                  <a:lnTo>
                    <a:pt x="16611" y="10570"/>
                  </a:lnTo>
                  <a:lnTo>
                    <a:pt x="16684" y="10522"/>
                  </a:lnTo>
                  <a:lnTo>
                    <a:pt x="16733" y="10448"/>
                  </a:lnTo>
                  <a:lnTo>
                    <a:pt x="16781" y="10375"/>
                  </a:lnTo>
                  <a:lnTo>
                    <a:pt x="16806" y="10278"/>
                  </a:lnTo>
                  <a:lnTo>
                    <a:pt x="16806" y="10181"/>
                  </a:lnTo>
                  <a:lnTo>
                    <a:pt x="16806" y="487"/>
                  </a:lnTo>
                  <a:lnTo>
                    <a:pt x="16806" y="487"/>
                  </a:lnTo>
                  <a:lnTo>
                    <a:pt x="16806" y="390"/>
                  </a:lnTo>
                  <a:lnTo>
                    <a:pt x="16781" y="292"/>
                  </a:lnTo>
                  <a:lnTo>
                    <a:pt x="16733" y="219"/>
                  </a:lnTo>
                  <a:lnTo>
                    <a:pt x="16684" y="146"/>
                  </a:lnTo>
                  <a:lnTo>
                    <a:pt x="16611" y="73"/>
                  </a:lnTo>
                  <a:lnTo>
                    <a:pt x="16513" y="25"/>
                  </a:lnTo>
                  <a:lnTo>
                    <a:pt x="16416" y="0"/>
                  </a:lnTo>
                  <a:lnTo>
                    <a:pt x="16319" y="0"/>
                  </a:lnTo>
                  <a:lnTo>
                    <a:pt x="16319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8" name="Shape 48"/>
            <p:cNvSpPr/>
            <p:nvPr/>
          </p:nvSpPr>
          <p:spPr>
            <a:xfrm>
              <a:off x="5490475" y="3681900"/>
              <a:ext cx="24375" cy="25000"/>
            </a:xfrm>
            <a:custGeom>
              <a:avLst/>
              <a:gdLst/>
              <a:ahLst/>
              <a:cxnLst/>
              <a:rect l="0" t="0" r="0" b="0"/>
              <a:pathLst>
                <a:path w="975" h="1000" fill="none" extrusionOk="0">
                  <a:moveTo>
                    <a:pt x="974" y="999"/>
                  </a:moveTo>
                  <a:lnTo>
                    <a:pt x="974" y="488"/>
                  </a:lnTo>
                  <a:lnTo>
                    <a:pt x="974" y="488"/>
                  </a:lnTo>
                  <a:lnTo>
                    <a:pt x="974" y="390"/>
                  </a:lnTo>
                  <a:lnTo>
                    <a:pt x="926" y="293"/>
                  </a:lnTo>
                  <a:lnTo>
                    <a:pt x="901" y="220"/>
                  </a:lnTo>
                  <a:lnTo>
                    <a:pt x="828" y="147"/>
                  </a:lnTo>
                  <a:lnTo>
                    <a:pt x="755" y="74"/>
                  </a:lnTo>
                  <a:lnTo>
                    <a:pt x="682" y="49"/>
                  </a:lnTo>
                  <a:lnTo>
                    <a:pt x="585" y="1"/>
                  </a:lnTo>
                  <a:lnTo>
                    <a:pt x="487" y="1"/>
                  </a:lnTo>
                  <a:lnTo>
                    <a:pt x="487" y="1"/>
                  </a:lnTo>
                  <a:lnTo>
                    <a:pt x="390" y="1"/>
                  </a:lnTo>
                  <a:lnTo>
                    <a:pt x="292" y="49"/>
                  </a:lnTo>
                  <a:lnTo>
                    <a:pt x="219" y="74"/>
                  </a:lnTo>
                  <a:lnTo>
                    <a:pt x="146" y="147"/>
                  </a:lnTo>
                  <a:lnTo>
                    <a:pt x="73" y="220"/>
                  </a:lnTo>
                  <a:lnTo>
                    <a:pt x="49" y="293"/>
                  </a:lnTo>
                  <a:lnTo>
                    <a:pt x="0" y="390"/>
                  </a:lnTo>
                  <a:lnTo>
                    <a:pt x="0" y="488"/>
                  </a:lnTo>
                  <a:lnTo>
                    <a:pt x="0" y="999"/>
                  </a:lnTo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49" name="Shape 49"/>
            <p:cNvSpPr/>
            <p:nvPr/>
          </p:nvSpPr>
          <p:spPr>
            <a:xfrm>
              <a:off x="5358350" y="3973550"/>
              <a:ext cx="60900" cy="81625"/>
            </a:xfrm>
            <a:custGeom>
              <a:avLst/>
              <a:gdLst/>
              <a:ahLst/>
              <a:cxnLst/>
              <a:rect l="0" t="0" r="0" b="0"/>
              <a:pathLst>
                <a:path w="2436" h="3265" fill="none" extrusionOk="0">
                  <a:moveTo>
                    <a:pt x="1340" y="1"/>
                  </a:moveTo>
                  <a:lnTo>
                    <a:pt x="49" y="2558"/>
                  </a:lnTo>
                  <a:lnTo>
                    <a:pt x="49" y="2558"/>
                  </a:lnTo>
                  <a:lnTo>
                    <a:pt x="24" y="2631"/>
                  </a:lnTo>
                  <a:lnTo>
                    <a:pt x="0" y="2728"/>
                  </a:lnTo>
                  <a:lnTo>
                    <a:pt x="0" y="2826"/>
                  </a:lnTo>
                  <a:lnTo>
                    <a:pt x="24" y="2923"/>
                  </a:lnTo>
                  <a:lnTo>
                    <a:pt x="73" y="2996"/>
                  </a:lnTo>
                  <a:lnTo>
                    <a:pt x="122" y="3094"/>
                  </a:lnTo>
                  <a:lnTo>
                    <a:pt x="195" y="3142"/>
                  </a:lnTo>
                  <a:lnTo>
                    <a:pt x="268" y="3215"/>
                  </a:lnTo>
                  <a:lnTo>
                    <a:pt x="268" y="3215"/>
                  </a:lnTo>
                  <a:lnTo>
                    <a:pt x="390" y="3240"/>
                  </a:lnTo>
                  <a:lnTo>
                    <a:pt x="487" y="3264"/>
                  </a:lnTo>
                  <a:lnTo>
                    <a:pt x="487" y="3264"/>
                  </a:lnTo>
                  <a:lnTo>
                    <a:pt x="633" y="3240"/>
                  </a:lnTo>
                  <a:lnTo>
                    <a:pt x="755" y="3191"/>
                  </a:lnTo>
                  <a:lnTo>
                    <a:pt x="853" y="3094"/>
                  </a:lnTo>
                  <a:lnTo>
                    <a:pt x="926" y="2996"/>
                  </a:lnTo>
                  <a:lnTo>
                    <a:pt x="2436" y="1"/>
                  </a:lnTo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0" name="Shape 50"/>
            <p:cNvSpPr/>
            <p:nvPr/>
          </p:nvSpPr>
          <p:spPr>
            <a:xfrm>
              <a:off x="5586050" y="3973550"/>
              <a:ext cx="60925" cy="81625"/>
            </a:xfrm>
            <a:custGeom>
              <a:avLst/>
              <a:gdLst/>
              <a:ahLst/>
              <a:cxnLst/>
              <a:rect l="0" t="0" r="0" b="0"/>
              <a:pathLst>
                <a:path w="2437" h="3265" fill="none" extrusionOk="0">
                  <a:moveTo>
                    <a:pt x="1" y="1"/>
                  </a:moveTo>
                  <a:lnTo>
                    <a:pt x="1511" y="2996"/>
                  </a:lnTo>
                  <a:lnTo>
                    <a:pt x="1511" y="2996"/>
                  </a:lnTo>
                  <a:lnTo>
                    <a:pt x="1584" y="3094"/>
                  </a:lnTo>
                  <a:lnTo>
                    <a:pt x="1681" y="3191"/>
                  </a:lnTo>
                  <a:lnTo>
                    <a:pt x="1803" y="3240"/>
                  </a:lnTo>
                  <a:lnTo>
                    <a:pt x="1949" y="3264"/>
                  </a:lnTo>
                  <a:lnTo>
                    <a:pt x="1949" y="3264"/>
                  </a:lnTo>
                  <a:lnTo>
                    <a:pt x="2047" y="3240"/>
                  </a:lnTo>
                  <a:lnTo>
                    <a:pt x="2168" y="3215"/>
                  </a:lnTo>
                  <a:lnTo>
                    <a:pt x="2168" y="3215"/>
                  </a:lnTo>
                  <a:lnTo>
                    <a:pt x="2241" y="3142"/>
                  </a:lnTo>
                  <a:lnTo>
                    <a:pt x="2315" y="3094"/>
                  </a:lnTo>
                  <a:lnTo>
                    <a:pt x="2363" y="2996"/>
                  </a:lnTo>
                  <a:lnTo>
                    <a:pt x="2412" y="2923"/>
                  </a:lnTo>
                  <a:lnTo>
                    <a:pt x="2436" y="2826"/>
                  </a:lnTo>
                  <a:lnTo>
                    <a:pt x="2436" y="2728"/>
                  </a:lnTo>
                  <a:lnTo>
                    <a:pt x="2412" y="2631"/>
                  </a:lnTo>
                  <a:lnTo>
                    <a:pt x="2388" y="2558"/>
                  </a:lnTo>
                  <a:lnTo>
                    <a:pt x="1097" y="1"/>
                  </a:lnTo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1" name="Shape 51"/>
            <p:cNvSpPr/>
            <p:nvPr/>
          </p:nvSpPr>
          <p:spPr>
            <a:xfrm>
              <a:off x="5316925" y="3731225"/>
              <a:ext cx="371450" cy="218000"/>
            </a:xfrm>
            <a:custGeom>
              <a:avLst/>
              <a:gdLst/>
              <a:ahLst/>
              <a:cxnLst/>
              <a:rect l="0" t="0" r="0" b="0"/>
              <a:pathLst>
                <a:path w="14858" h="8720" fill="none" extrusionOk="0">
                  <a:moveTo>
                    <a:pt x="1" y="0"/>
                  </a:moveTo>
                  <a:lnTo>
                    <a:pt x="1" y="8719"/>
                  </a:lnTo>
                  <a:lnTo>
                    <a:pt x="14857" y="8719"/>
                  </a:lnTo>
                  <a:lnTo>
                    <a:pt x="14857" y="0"/>
                  </a:lnTo>
                  <a:lnTo>
                    <a:pt x="1" y="0"/>
                  </a:lnTo>
                  <a:close/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2" name="Shape 52"/>
            <p:cNvSpPr/>
            <p:nvPr/>
          </p:nvSpPr>
          <p:spPr>
            <a:xfrm>
              <a:off x="5380250" y="3784800"/>
              <a:ext cx="230200" cy="115725"/>
            </a:xfrm>
            <a:custGeom>
              <a:avLst/>
              <a:gdLst/>
              <a:ahLst/>
              <a:cxnLst/>
              <a:rect l="0" t="0" r="0" b="0"/>
              <a:pathLst>
                <a:path w="9208" h="4629" fill="none" extrusionOk="0">
                  <a:moveTo>
                    <a:pt x="9207" y="1"/>
                  </a:moveTo>
                  <a:lnTo>
                    <a:pt x="5213" y="3995"/>
                  </a:lnTo>
                  <a:lnTo>
                    <a:pt x="5213" y="3995"/>
                  </a:lnTo>
                  <a:lnTo>
                    <a:pt x="5140" y="4044"/>
                  </a:lnTo>
                  <a:lnTo>
                    <a:pt x="5067" y="4092"/>
                  </a:lnTo>
                  <a:lnTo>
                    <a:pt x="4969" y="4117"/>
                  </a:lnTo>
                  <a:lnTo>
                    <a:pt x="4872" y="4141"/>
                  </a:lnTo>
                  <a:lnTo>
                    <a:pt x="4774" y="4117"/>
                  </a:lnTo>
                  <a:lnTo>
                    <a:pt x="4677" y="4092"/>
                  </a:lnTo>
                  <a:lnTo>
                    <a:pt x="4604" y="4044"/>
                  </a:lnTo>
                  <a:lnTo>
                    <a:pt x="4531" y="3995"/>
                  </a:lnTo>
                  <a:lnTo>
                    <a:pt x="2582" y="2046"/>
                  </a:lnTo>
                  <a:lnTo>
                    <a:pt x="1" y="4628"/>
                  </a:lnTo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53" name="Shape 53"/>
            <p:cNvSpPr/>
            <p:nvPr/>
          </p:nvSpPr>
          <p:spPr>
            <a:xfrm>
              <a:off x="5547700" y="3779925"/>
              <a:ext cx="68825" cy="68825"/>
            </a:xfrm>
            <a:custGeom>
              <a:avLst/>
              <a:gdLst/>
              <a:ahLst/>
              <a:cxnLst/>
              <a:rect l="0" t="0" r="0" b="0"/>
              <a:pathLst>
                <a:path w="2753" h="2753" fill="none" extrusionOk="0">
                  <a:moveTo>
                    <a:pt x="0" y="1"/>
                  </a:moveTo>
                  <a:lnTo>
                    <a:pt x="2265" y="1"/>
                  </a:lnTo>
                  <a:lnTo>
                    <a:pt x="2265" y="1"/>
                  </a:lnTo>
                  <a:lnTo>
                    <a:pt x="2363" y="1"/>
                  </a:lnTo>
                  <a:lnTo>
                    <a:pt x="2460" y="25"/>
                  </a:lnTo>
                  <a:lnTo>
                    <a:pt x="2533" y="74"/>
                  </a:lnTo>
                  <a:lnTo>
                    <a:pt x="2606" y="147"/>
                  </a:lnTo>
                  <a:lnTo>
                    <a:pt x="2680" y="220"/>
                  </a:lnTo>
                  <a:lnTo>
                    <a:pt x="2728" y="293"/>
                  </a:lnTo>
                  <a:lnTo>
                    <a:pt x="2753" y="390"/>
                  </a:lnTo>
                  <a:lnTo>
                    <a:pt x="2753" y="488"/>
                  </a:lnTo>
                  <a:lnTo>
                    <a:pt x="2753" y="2753"/>
                  </a:lnTo>
                </a:path>
              </a:pathLst>
            </a:custGeom>
            <a:noFill/>
            <a:ln w="12175" cap="rnd" cmpd="sng">
              <a:solidFill>
                <a:srgbClr val="182A2E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3" name="Shape 286"/>
          <p:cNvSpPr txBox="1">
            <a:spLocks noGrp="1"/>
          </p:cNvSpPr>
          <p:nvPr>
            <p:ph type="ctrTitle"/>
          </p:nvPr>
        </p:nvSpPr>
        <p:spPr>
          <a:xfrm>
            <a:off x="1981200" y="285750"/>
            <a:ext cx="6286500" cy="1447800"/>
          </a:xfrm>
          <a:prstGeom prst="rect">
            <a:avLst/>
          </a:prstGeom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0" i="0" u="none" strike="noStrike" kern="0" normalizeH="0" baseline="0" noProof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uLnTx/>
                <a:uFillTx/>
              </a:rPr>
              <a:t>LET US DO AN ACTIVITY</a:t>
            </a:r>
          </a:p>
        </p:txBody>
      </p:sp>
      <p:grpSp>
        <p:nvGrpSpPr>
          <p:cNvPr id="18" name="Shape 567"/>
          <p:cNvGrpSpPr/>
          <p:nvPr/>
        </p:nvGrpSpPr>
        <p:grpSpPr>
          <a:xfrm rot="2596166">
            <a:off x="73232" y="1578182"/>
            <a:ext cx="354144" cy="354144"/>
            <a:chOff x="5964175" y="4329750"/>
            <a:chExt cx="421350" cy="421350"/>
          </a:xfrm>
        </p:grpSpPr>
        <p:sp>
          <p:nvSpPr>
            <p:cNvPr id="19" name="Shape 568"/>
            <p:cNvSpPr/>
            <p:nvPr/>
          </p:nvSpPr>
          <p:spPr>
            <a:xfrm>
              <a:off x="5964175" y="4329750"/>
              <a:ext cx="421350" cy="421350"/>
            </a:xfrm>
            <a:custGeom>
              <a:avLst/>
              <a:gdLst/>
              <a:ahLst/>
              <a:cxnLst/>
              <a:rect l="0" t="0" r="0" b="0"/>
              <a:pathLst>
                <a:path w="16854" h="16854" fill="none" extrusionOk="0">
                  <a:moveTo>
                    <a:pt x="15636" y="14004"/>
                  </a:moveTo>
                  <a:lnTo>
                    <a:pt x="13517" y="6260"/>
                  </a:lnTo>
                  <a:lnTo>
                    <a:pt x="16196" y="3605"/>
                  </a:lnTo>
                  <a:lnTo>
                    <a:pt x="16196" y="3605"/>
                  </a:lnTo>
                  <a:lnTo>
                    <a:pt x="16318" y="3434"/>
                  </a:lnTo>
                  <a:lnTo>
                    <a:pt x="16440" y="3239"/>
                  </a:lnTo>
                  <a:lnTo>
                    <a:pt x="16537" y="3020"/>
                  </a:lnTo>
                  <a:lnTo>
                    <a:pt x="16610" y="2777"/>
                  </a:lnTo>
                  <a:lnTo>
                    <a:pt x="16732" y="2338"/>
                  </a:lnTo>
                  <a:lnTo>
                    <a:pt x="16805" y="2046"/>
                  </a:lnTo>
                  <a:lnTo>
                    <a:pt x="16805" y="2046"/>
                  </a:lnTo>
                  <a:lnTo>
                    <a:pt x="16830" y="1729"/>
                  </a:lnTo>
                  <a:lnTo>
                    <a:pt x="16854" y="1437"/>
                  </a:lnTo>
                  <a:lnTo>
                    <a:pt x="16854" y="1194"/>
                  </a:lnTo>
                  <a:lnTo>
                    <a:pt x="16854" y="950"/>
                  </a:lnTo>
                  <a:lnTo>
                    <a:pt x="16805" y="755"/>
                  </a:lnTo>
                  <a:lnTo>
                    <a:pt x="16732" y="585"/>
                  </a:lnTo>
                  <a:lnTo>
                    <a:pt x="16659" y="414"/>
                  </a:lnTo>
                  <a:lnTo>
                    <a:pt x="16562" y="293"/>
                  </a:lnTo>
                  <a:lnTo>
                    <a:pt x="16562" y="293"/>
                  </a:lnTo>
                  <a:lnTo>
                    <a:pt x="16440" y="195"/>
                  </a:lnTo>
                  <a:lnTo>
                    <a:pt x="16269" y="122"/>
                  </a:lnTo>
                  <a:lnTo>
                    <a:pt x="16099" y="49"/>
                  </a:lnTo>
                  <a:lnTo>
                    <a:pt x="15904" y="0"/>
                  </a:lnTo>
                  <a:lnTo>
                    <a:pt x="15660" y="0"/>
                  </a:lnTo>
                  <a:lnTo>
                    <a:pt x="15417" y="0"/>
                  </a:lnTo>
                  <a:lnTo>
                    <a:pt x="15125" y="25"/>
                  </a:lnTo>
                  <a:lnTo>
                    <a:pt x="14808" y="49"/>
                  </a:lnTo>
                  <a:lnTo>
                    <a:pt x="14808" y="49"/>
                  </a:lnTo>
                  <a:lnTo>
                    <a:pt x="14516" y="122"/>
                  </a:lnTo>
                  <a:lnTo>
                    <a:pt x="14077" y="244"/>
                  </a:lnTo>
                  <a:lnTo>
                    <a:pt x="13834" y="317"/>
                  </a:lnTo>
                  <a:lnTo>
                    <a:pt x="13615" y="414"/>
                  </a:lnTo>
                  <a:lnTo>
                    <a:pt x="13420" y="536"/>
                  </a:lnTo>
                  <a:lnTo>
                    <a:pt x="13249" y="658"/>
                  </a:lnTo>
                  <a:lnTo>
                    <a:pt x="10595" y="3337"/>
                  </a:lnTo>
                  <a:lnTo>
                    <a:pt x="2850" y="1218"/>
                  </a:lnTo>
                  <a:lnTo>
                    <a:pt x="2850" y="1218"/>
                  </a:lnTo>
                  <a:lnTo>
                    <a:pt x="2704" y="1194"/>
                  </a:lnTo>
                  <a:lnTo>
                    <a:pt x="2582" y="1218"/>
                  </a:lnTo>
                  <a:lnTo>
                    <a:pt x="2460" y="1267"/>
                  </a:lnTo>
                  <a:lnTo>
                    <a:pt x="2338" y="1340"/>
                  </a:lnTo>
                  <a:lnTo>
                    <a:pt x="1608" y="2095"/>
                  </a:lnTo>
                  <a:lnTo>
                    <a:pt x="1608" y="2095"/>
                  </a:lnTo>
                  <a:lnTo>
                    <a:pt x="1535" y="2192"/>
                  </a:lnTo>
                  <a:lnTo>
                    <a:pt x="1486" y="2290"/>
                  </a:lnTo>
                  <a:lnTo>
                    <a:pt x="1462" y="2411"/>
                  </a:lnTo>
                  <a:lnTo>
                    <a:pt x="1462" y="2509"/>
                  </a:lnTo>
                  <a:lnTo>
                    <a:pt x="1462" y="2509"/>
                  </a:lnTo>
                  <a:lnTo>
                    <a:pt x="1486" y="2606"/>
                  </a:lnTo>
                  <a:lnTo>
                    <a:pt x="1510" y="2679"/>
                  </a:lnTo>
                  <a:lnTo>
                    <a:pt x="1608" y="2825"/>
                  </a:lnTo>
                  <a:lnTo>
                    <a:pt x="1608" y="2825"/>
                  </a:lnTo>
                  <a:lnTo>
                    <a:pt x="1705" y="2899"/>
                  </a:lnTo>
                  <a:lnTo>
                    <a:pt x="7404" y="6600"/>
                  </a:lnTo>
                  <a:lnTo>
                    <a:pt x="4165" y="10863"/>
                  </a:lnTo>
                  <a:lnTo>
                    <a:pt x="926" y="10302"/>
                  </a:lnTo>
                  <a:lnTo>
                    <a:pt x="926" y="10302"/>
                  </a:lnTo>
                  <a:lnTo>
                    <a:pt x="828" y="10302"/>
                  </a:lnTo>
                  <a:lnTo>
                    <a:pt x="707" y="10327"/>
                  </a:lnTo>
                  <a:lnTo>
                    <a:pt x="609" y="10375"/>
                  </a:lnTo>
                  <a:lnTo>
                    <a:pt x="512" y="10449"/>
                  </a:lnTo>
                  <a:lnTo>
                    <a:pt x="146" y="10814"/>
                  </a:lnTo>
                  <a:lnTo>
                    <a:pt x="146" y="10814"/>
                  </a:lnTo>
                  <a:lnTo>
                    <a:pt x="73" y="10911"/>
                  </a:lnTo>
                  <a:lnTo>
                    <a:pt x="25" y="11033"/>
                  </a:lnTo>
                  <a:lnTo>
                    <a:pt x="0" y="11155"/>
                  </a:lnTo>
                  <a:lnTo>
                    <a:pt x="0" y="11277"/>
                  </a:lnTo>
                  <a:lnTo>
                    <a:pt x="0" y="11277"/>
                  </a:lnTo>
                  <a:lnTo>
                    <a:pt x="49" y="11423"/>
                  </a:lnTo>
                  <a:lnTo>
                    <a:pt x="146" y="11569"/>
                  </a:lnTo>
                  <a:lnTo>
                    <a:pt x="146" y="11569"/>
                  </a:lnTo>
                  <a:lnTo>
                    <a:pt x="244" y="11642"/>
                  </a:lnTo>
                  <a:lnTo>
                    <a:pt x="3434" y="13420"/>
                  </a:lnTo>
                  <a:lnTo>
                    <a:pt x="5212" y="16610"/>
                  </a:lnTo>
                  <a:lnTo>
                    <a:pt x="5212" y="16610"/>
                  </a:lnTo>
                  <a:lnTo>
                    <a:pt x="5285" y="16708"/>
                  </a:lnTo>
                  <a:lnTo>
                    <a:pt x="5285" y="16708"/>
                  </a:lnTo>
                  <a:lnTo>
                    <a:pt x="5431" y="16805"/>
                  </a:lnTo>
                  <a:lnTo>
                    <a:pt x="5578" y="16854"/>
                  </a:lnTo>
                  <a:lnTo>
                    <a:pt x="5578" y="16854"/>
                  </a:lnTo>
                  <a:lnTo>
                    <a:pt x="5699" y="16854"/>
                  </a:lnTo>
                  <a:lnTo>
                    <a:pt x="5821" y="16830"/>
                  </a:lnTo>
                  <a:lnTo>
                    <a:pt x="5943" y="16781"/>
                  </a:lnTo>
                  <a:lnTo>
                    <a:pt x="6040" y="16708"/>
                  </a:lnTo>
                  <a:lnTo>
                    <a:pt x="6406" y="16342"/>
                  </a:lnTo>
                  <a:lnTo>
                    <a:pt x="6406" y="16342"/>
                  </a:lnTo>
                  <a:lnTo>
                    <a:pt x="6479" y="16245"/>
                  </a:lnTo>
                  <a:lnTo>
                    <a:pt x="6527" y="16148"/>
                  </a:lnTo>
                  <a:lnTo>
                    <a:pt x="6552" y="16026"/>
                  </a:lnTo>
                  <a:lnTo>
                    <a:pt x="6552" y="15928"/>
                  </a:lnTo>
                  <a:lnTo>
                    <a:pt x="5992" y="12689"/>
                  </a:lnTo>
                  <a:lnTo>
                    <a:pt x="10254" y="9450"/>
                  </a:lnTo>
                  <a:lnTo>
                    <a:pt x="13956" y="15149"/>
                  </a:lnTo>
                  <a:lnTo>
                    <a:pt x="13956" y="15149"/>
                  </a:lnTo>
                  <a:lnTo>
                    <a:pt x="14029" y="15246"/>
                  </a:lnTo>
                  <a:lnTo>
                    <a:pt x="14029" y="15246"/>
                  </a:lnTo>
                  <a:lnTo>
                    <a:pt x="14175" y="15344"/>
                  </a:lnTo>
                  <a:lnTo>
                    <a:pt x="14248" y="15368"/>
                  </a:lnTo>
                  <a:lnTo>
                    <a:pt x="14345" y="15393"/>
                  </a:lnTo>
                  <a:lnTo>
                    <a:pt x="14345" y="15393"/>
                  </a:lnTo>
                  <a:lnTo>
                    <a:pt x="14443" y="15393"/>
                  </a:lnTo>
                  <a:lnTo>
                    <a:pt x="14565" y="15368"/>
                  </a:lnTo>
                  <a:lnTo>
                    <a:pt x="14662" y="15320"/>
                  </a:lnTo>
                  <a:lnTo>
                    <a:pt x="14759" y="15246"/>
                  </a:lnTo>
                  <a:lnTo>
                    <a:pt x="15514" y="14516"/>
                  </a:lnTo>
                  <a:lnTo>
                    <a:pt x="15514" y="14516"/>
                  </a:lnTo>
                  <a:lnTo>
                    <a:pt x="15587" y="14394"/>
                  </a:lnTo>
                  <a:lnTo>
                    <a:pt x="15636" y="14272"/>
                  </a:lnTo>
                  <a:lnTo>
                    <a:pt x="15660" y="14151"/>
                  </a:lnTo>
                  <a:lnTo>
                    <a:pt x="15636" y="14004"/>
                  </a:lnTo>
                  <a:lnTo>
                    <a:pt x="15636" y="14004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" name="Shape 569"/>
            <p:cNvSpPr/>
            <p:nvPr/>
          </p:nvSpPr>
          <p:spPr>
            <a:xfrm>
              <a:off x="6322800" y="4360800"/>
              <a:ext cx="31675" cy="30475"/>
            </a:xfrm>
            <a:custGeom>
              <a:avLst/>
              <a:gdLst/>
              <a:ahLst/>
              <a:cxnLst/>
              <a:rect l="0" t="0" r="0" b="0"/>
              <a:pathLst>
                <a:path w="1267" h="1219" fill="none" extrusionOk="0">
                  <a:moveTo>
                    <a:pt x="1267" y="1218"/>
                  </a:moveTo>
                  <a:lnTo>
                    <a:pt x="1267" y="1218"/>
                  </a:lnTo>
                  <a:lnTo>
                    <a:pt x="1242" y="999"/>
                  </a:lnTo>
                  <a:lnTo>
                    <a:pt x="1169" y="755"/>
                  </a:lnTo>
                  <a:lnTo>
                    <a:pt x="1048" y="561"/>
                  </a:lnTo>
                  <a:lnTo>
                    <a:pt x="901" y="366"/>
                  </a:lnTo>
                  <a:lnTo>
                    <a:pt x="901" y="366"/>
                  </a:lnTo>
                  <a:lnTo>
                    <a:pt x="707" y="220"/>
                  </a:lnTo>
                  <a:lnTo>
                    <a:pt x="487" y="98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05556E-6 1.01172E-6 L 1.01441 -0.00401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685800" y="1962150"/>
            <a:ext cx="8229600" cy="24868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en" sz="2400" dirty="0" smtClean="0"/>
              <a:t>Take some of the articles which can be seen around us such as copper container,iron nail,coal piece ,pencil lead,Gold chain,sulphur powder.</a:t>
            </a:r>
            <a:endParaRPr lang="en" sz="2400" dirty="0"/>
          </a:p>
        </p:txBody>
      </p:sp>
      <p:grpSp>
        <p:nvGrpSpPr>
          <p:cNvPr id="2" name="Shape 63"/>
          <p:cNvGrpSpPr/>
          <p:nvPr/>
        </p:nvGrpSpPr>
        <p:grpSpPr>
          <a:xfrm>
            <a:off x="1358065" y="1171583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grpSp>
        <p:nvGrpSpPr>
          <p:cNvPr id="14" name="Shape 567"/>
          <p:cNvGrpSpPr/>
          <p:nvPr/>
        </p:nvGrpSpPr>
        <p:grpSpPr>
          <a:xfrm rot="2596166">
            <a:off x="73232" y="3363574"/>
            <a:ext cx="354144" cy="354144"/>
            <a:chOff x="5964175" y="4329750"/>
            <a:chExt cx="421350" cy="421350"/>
          </a:xfrm>
          <a:blipFill>
            <a:blip r:embed="rId3"/>
            <a:tile tx="0" ty="0" sx="100000" sy="100000" flip="none" algn="tl"/>
          </a:blipFill>
        </p:grpSpPr>
        <p:sp>
          <p:nvSpPr>
            <p:cNvPr id="15" name="Shape 568"/>
            <p:cNvSpPr/>
            <p:nvPr/>
          </p:nvSpPr>
          <p:spPr>
            <a:xfrm>
              <a:off x="5964175" y="4329750"/>
              <a:ext cx="421350" cy="421350"/>
            </a:xfrm>
            <a:custGeom>
              <a:avLst/>
              <a:gdLst/>
              <a:ahLst/>
              <a:cxnLst/>
              <a:rect l="0" t="0" r="0" b="0"/>
              <a:pathLst>
                <a:path w="16854" h="16854" fill="none" extrusionOk="0">
                  <a:moveTo>
                    <a:pt x="15636" y="14004"/>
                  </a:moveTo>
                  <a:lnTo>
                    <a:pt x="13517" y="6260"/>
                  </a:lnTo>
                  <a:lnTo>
                    <a:pt x="16196" y="3605"/>
                  </a:lnTo>
                  <a:lnTo>
                    <a:pt x="16196" y="3605"/>
                  </a:lnTo>
                  <a:lnTo>
                    <a:pt x="16318" y="3434"/>
                  </a:lnTo>
                  <a:lnTo>
                    <a:pt x="16440" y="3239"/>
                  </a:lnTo>
                  <a:lnTo>
                    <a:pt x="16537" y="3020"/>
                  </a:lnTo>
                  <a:lnTo>
                    <a:pt x="16610" y="2777"/>
                  </a:lnTo>
                  <a:lnTo>
                    <a:pt x="16732" y="2338"/>
                  </a:lnTo>
                  <a:lnTo>
                    <a:pt x="16805" y="2046"/>
                  </a:lnTo>
                  <a:lnTo>
                    <a:pt x="16805" y="2046"/>
                  </a:lnTo>
                  <a:lnTo>
                    <a:pt x="16830" y="1729"/>
                  </a:lnTo>
                  <a:lnTo>
                    <a:pt x="16854" y="1437"/>
                  </a:lnTo>
                  <a:lnTo>
                    <a:pt x="16854" y="1194"/>
                  </a:lnTo>
                  <a:lnTo>
                    <a:pt x="16854" y="950"/>
                  </a:lnTo>
                  <a:lnTo>
                    <a:pt x="16805" y="755"/>
                  </a:lnTo>
                  <a:lnTo>
                    <a:pt x="16732" y="585"/>
                  </a:lnTo>
                  <a:lnTo>
                    <a:pt x="16659" y="414"/>
                  </a:lnTo>
                  <a:lnTo>
                    <a:pt x="16562" y="293"/>
                  </a:lnTo>
                  <a:lnTo>
                    <a:pt x="16562" y="293"/>
                  </a:lnTo>
                  <a:lnTo>
                    <a:pt x="16440" y="195"/>
                  </a:lnTo>
                  <a:lnTo>
                    <a:pt x="16269" y="122"/>
                  </a:lnTo>
                  <a:lnTo>
                    <a:pt x="16099" y="49"/>
                  </a:lnTo>
                  <a:lnTo>
                    <a:pt x="15904" y="0"/>
                  </a:lnTo>
                  <a:lnTo>
                    <a:pt x="15660" y="0"/>
                  </a:lnTo>
                  <a:lnTo>
                    <a:pt x="15417" y="0"/>
                  </a:lnTo>
                  <a:lnTo>
                    <a:pt x="15125" y="25"/>
                  </a:lnTo>
                  <a:lnTo>
                    <a:pt x="14808" y="49"/>
                  </a:lnTo>
                  <a:lnTo>
                    <a:pt x="14808" y="49"/>
                  </a:lnTo>
                  <a:lnTo>
                    <a:pt x="14516" y="122"/>
                  </a:lnTo>
                  <a:lnTo>
                    <a:pt x="14077" y="244"/>
                  </a:lnTo>
                  <a:lnTo>
                    <a:pt x="13834" y="317"/>
                  </a:lnTo>
                  <a:lnTo>
                    <a:pt x="13615" y="414"/>
                  </a:lnTo>
                  <a:lnTo>
                    <a:pt x="13420" y="536"/>
                  </a:lnTo>
                  <a:lnTo>
                    <a:pt x="13249" y="658"/>
                  </a:lnTo>
                  <a:lnTo>
                    <a:pt x="10595" y="3337"/>
                  </a:lnTo>
                  <a:lnTo>
                    <a:pt x="2850" y="1218"/>
                  </a:lnTo>
                  <a:lnTo>
                    <a:pt x="2850" y="1218"/>
                  </a:lnTo>
                  <a:lnTo>
                    <a:pt x="2704" y="1194"/>
                  </a:lnTo>
                  <a:lnTo>
                    <a:pt x="2582" y="1218"/>
                  </a:lnTo>
                  <a:lnTo>
                    <a:pt x="2460" y="1267"/>
                  </a:lnTo>
                  <a:lnTo>
                    <a:pt x="2338" y="1340"/>
                  </a:lnTo>
                  <a:lnTo>
                    <a:pt x="1608" y="2095"/>
                  </a:lnTo>
                  <a:lnTo>
                    <a:pt x="1608" y="2095"/>
                  </a:lnTo>
                  <a:lnTo>
                    <a:pt x="1535" y="2192"/>
                  </a:lnTo>
                  <a:lnTo>
                    <a:pt x="1486" y="2290"/>
                  </a:lnTo>
                  <a:lnTo>
                    <a:pt x="1462" y="2411"/>
                  </a:lnTo>
                  <a:lnTo>
                    <a:pt x="1462" y="2509"/>
                  </a:lnTo>
                  <a:lnTo>
                    <a:pt x="1462" y="2509"/>
                  </a:lnTo>
                  <a:lnTo>
                    <a:pt x="1486" y="2606"/>
                  </a:lnTo>
                  <a:lnTo>
                    <a:pt x="1510" y="2679"/>
                  </a:lnTo>
                  <a:lnTo>
                    <a:pt x="1608" y="2825"/>
                  </a:lnTo>
                  <a:lnTo>
                    <a:pt x="1608" y="2825"/>
                  </a:lnTo>
                  <a:lnTo>
                    <a:pt x="1705" y="2899"/>
                  </a:lnTo>
                  <a:lnTo>
                    <a:pt x="7404" y="6600"/>
                  </a:lnTo>
                  <a:lnTo>
                    <a:pt x="4165" y="10863"/>
                  </a:lnTo>
                  <a:lnTo>
                    <a:pt x="926" y="10302"/>
                  </a:lnTo>
                  <a:lnTo>
                    <a:pt x="926" y="10302"/>
                  </a:lnTo>
                  <a:lnTo>
                    <a:pt x="828" y="10302"/>
                  </a:lnTo>
                  <a:lnTo>
                    <a:pt x="707" y="10327"/>
                  </a:lnTo>
                  <a:lnTo>
                    <a:pt x="609" y="10375"/>
                  </a:lnTo>
                  <a:lnTo>
                    <a:pt x="512" y="10449"/>
                  </a:lnTo>
                  <a:lnTo>
                    <a:pt x="146" y="10814"/>
                  </a:lnTo>
                  <a:lnTo>
                    <a:pt x="146" y="10814"/>
                  </a:lnTo>
                  <a:lnTo>
                    <a:pt x="73" y="10911"/>
                  </a:lnTo>
                  <a:lnTo>
                    <a:pt x="25" y="11033"/>
                  </a:lnTo>
                  <a:lnTo>
                    <a:pt x="0" y="11155"/>
                  </a:lnTo>
                  <a:lnTo>
                    <a:pt x="0" y="11277"/>
                  </a:lnTo>
                  <a:lnTo>
                    <a:pt x="0" y="11277"/>
                  </a:lnTo>
                  <a:lnTo>
                    <a:pt x="49" y="11423"/>
                  </a:lnTo>
                  <a:lnTo>
                    <a:pt x="146" y="11569"/>
                  </a:lnTo>
                  <a:lnTo>
                    <a:pt x="146" y="11569"/>
                  </a:lnTo>
                  <a:lnTo>
                    <a:pt x="244" y="11642"/>
                  </a:lnTo>
                  <a:lnTo>
                    <a:pt x="3434" y="13420"/>
                  </a:lnTo>
                  <a:lnTo>
                    <a:pt x="5212" y="16610"/>
                  </a:lnTo>
                  <a:lnTo>
                    <a:pt x="5212" y="16610"/>
                  </a:lnTo>
                  <a:lnTo>
                    <a:pt x="5285" y="16708"/>
                  </a:lnTo>
                  <a:lnTo>
                    <a:pt x="5285" y="16708"/>
                  </a:lnTo>
                  <a:lnTo>
                    <a:pt x="5431" y="16805"/>
                  </a:lnTo>
                  <a:lnTo>
                    <a:pt x="5578" y="16854"/>
                  </a:lnTo>
                  <a:lnTo>
                    <a:pt x="5578" y="16854"/>
                  </a:lnTo>
                  <a:lnTo>
                    <a:pt x="5699" y="16854"/>
                  </a:lnTo>
                  <a:lnTo>
                    <a:pt x="5821" y="16830"/>
                  </a:lnTo>
                  <a:lnTo>
                    <a:pt x="5943" y="16781"/>
                  </a:lnTo>
                  <a:lnTo>
                    <a:pt x="6040" y="16708"/>
                  </a:lnTo>
                  <a:lnTo>
                    <a:pt x="6406" y="16342"/>
                  </a:lnTo>
                  <a:lnTo>
                    <a:pt x="6406" y="16342"/>
                  </a:lnTo>
                  <a:lnTo>
                    <a:pt x="6479" y="16245"/>
                  </a:lnTo>
                  <a:lnTo>
                    <a:pt x="6527" y="16148"/>
                  </a:lnTo>
                  <a:lnTo>
                    <a:pt x="6552" y="16026"/>
                  </a:lnTo>
                  <a:lnTo>
                    <a:pt x="6552" y="15928"/>
                  </a:lnTo>
                  <a:lnTo>
                    <a:pt x="5992" y="12689"/>
                  </a:lnTo>
                  <a:lnTo>
                    <a:pt x="10254" y="9450"/>
                  </a:lnTo>
                  <a:lnTo>
                    <a:pt x="13956" y="15149"/>
                  </a:lnTo>
                  <a:lnTo>
                    <a:pt x="13956" y="15149"/>
                  </a:lnTo>
                  <a:lnTo>
                    <a:pt x="14029" y="15246"/>
                  </a:lnTo>
                  <a:lnTo>
                    <a:pt x="14029" y="15246"/>
                  </a:lnTo>
                  <a:lnTo>
                    <a:pt x="14175" y="15344"/>
                  </a:lnTo>
                  <a:lnTo>
                    <a:pt x="14248" y="15368"/>
                  </a:lnTo>
                  <a:lnTo>
                    <a:pt x="14345" y="15393"/>
                  </a:lnTo>
                  <a:lnTo>
                    <a:pt x="14345" y="15393"/>
                  </a:lnTo>
                  <a:lnTo>
                    <a:pt x="14443" y="15393"/>
                  </a:lnTo>
                  <a:lnTo>
                    <a:pt x="14565" y="15368"/>
                  </a:lnTo>
                  <a:lnTo>
                    <a:pt x="14662" y="15320"/>
                  </a:lnTo>
                  <a:lnTo>
                    <a:pt x="14759" y="15246"/>
                  </a:lnTo>
                  <a:lnTo>
                    <a:pt x="15514" y="14516"/>
                  </a:lnTo>
                  <a:lnTo>
                    <a:pt x="15514" y="14516"/>
                  </a:lnTo>
                  <a:lnTo>
                    <a:pt x="15587" y="14394"/>
                  </a:lnTo>
                  <a:lnTo>
                    <a:pt x="15636" y="14272"/>
                  </a:lnTo>
                  <a:lnTo>
                    <a:pt x="15660" y="14151"/>
                  </a:lnTo>
                  <a:lnTo>
                    <a:pt x="15636" y="14004"/>
                  </a:lnTo>
                  <a:lnTo>
                    <a:pt x="15636" y="14004"/>
                  </a:lnTo>
                </a:path>
              </a:pathLst>
            </a:custGeom>
            <a:grp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" name="Shape 569"/>
            <p:cNvSpPr/>
            <p:nvPr/>
          </p:nvSpPr>
          <p:spPr>
            <a:xfrm>
              <a:off x="6322800" y="4360800"/>
              <a:ext cx="31675" cy="30475"/>
            </a:xfrm>
            <a:custGeom>
              <a:avLst/>
              <a:gdLst/>
              <a:ahLst/>
              <a:cxnLst/>
              <a:rect l="0" t="0" r="0" b="0"/>
              <a:pathLst>
                <a:path w="1267" h="1219" fill="none" extrusionOk="0">
                  <a:moveTo>
                    <a:pt x="1267" y="1218"/>
                  </a:moveTo>
                  <a:lnTo>
                    <a:pt x="1267" y="1218"/>
                  </a:lnTo>
                  <a:lnTo>
                    <a:pt x="1242" y="999"/>
                  </a:lnTo>
                  <a:lnTo>
                    <a:pt x="1169" y="755"/>
                  </a:lnTo>
                  <a:lnTo>
                    <a:pt x="1048" y="561"/>
                  </a:lnTo>
                  <a:lnTo>
                    <a:pt x="901" y="366"/>
                  </a:lnTo>
                  <a:lnTo>
                    <a:pt x="901" y="366"/>
                  </a:lnTo>
                  <a:lnTo>
                    <a:pt x="707" y="220"/>
                  </a:lnTo>
                  <a:lnTo>
                    <a:pt x="487" y="98"/>
                  </a:lnTo>
                  <a:lnTo>
                    <a:pt x="244" y="25"/>
                  </a:lnTo>
                  <a:lnTo>
                    <a:pt x="0" y="0"/>
                  </a:lnTo>
                </a:path>
              </a:pathLst>
            </a:custGeom>
            <a:grp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1441 0.26019 L 1.02882 0.2561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50700" y="-2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63"/>
          <p:cNvGrpSpPr/>
          <p:nvPr/>
        </p:nvGrpSpPr>
        <p:grpSpPr>
          <a:xfrm>
            <a:off x="1358065" y="1171583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871101" y="1047750"/>
            <a:ext cx="6815699" cy="1925700"/>
          </a:xfrm>
        </p:spPr>
        <p:txBody>
          <a:bodyPr/>
          <a:lstStyle/>
          <a:p>
            <a:r>
              <a:rPr lang="en-US" sz="2400" dirty="0" smtClean="0"/>
              <a:t>Classify them as metals or non metals</a:t>
            </a:r>
            <a:br>
              <a:rPr lang="en-US" sz="2400" dirty="0" smtClean="0"/>
            </a:br>
            <a:endParaRPr lang="en-US" sz="2400" dirty="0"/>
          </a:p>
        </p:txBody>
      </p:sp>
      <p:sp>
        <p:nvSpPr>
          <p:cNvPr id="7" name="Shape 570"/>
          <p:cNvSpPr/>
          <p:nvPr/>
        </p:nvSpPr>
        <p:spPr>
          <a:xfrm>
            <a:off x="3810000" y="3378406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8" name="Shape 798"/>
          <p:cNvSpPr/>
          <p:nvPr/>
        </p:nvSpPr>
        <p:spPr>
          <a:xfrm>
            <a:off x="4953000" y="2038350"/>
            <a:ext cx="1295400" cy="1371600"/>
          </a:xfrm>
          <a:custGeom>
            <a:avLst/>
            <a:gdLst/>
            <a:ahLst/>
            <a:cxnLst/>
            <a:rect l="0" t="0" r="0" b="0"/>
            <a:pathLst>
              <a:path w="16717" h="15403" extrusionOk="0">
                <a:moveTo>
                  <a:pt x="9149" y="511"/>
                </a:moveTo>
                <a:lnTo>
                  <a:pt x="9587" y="560"/>
                </a:lnTo>
                <a:lnTo>
                  <a:pt x="10025" y="608"/>
                </a:lnTo>
                <a:lnTo>
                  <a:pt x="10439" y="681"/>
                </a:lnTo>
                <a:lnTo>
                  <a:pt x="10877" y="779"/>
                </a:lnTo>
                <a:lnTo>
                  <a:pt x="11290" y="900"/>
                </a:lnTo>
                <a:lnTo>
                  <a:pt x="11704" y="1046"/>
                </a:lnTo>
                <a:lnTo>
                  <a:pt x="12093" y="1217"/>
                </a:lnTo>
                <a:lnTo>
                  <a:pt x="12483" y="1411"/>
                </a:lnTo>
                <a:lnTo>
                  <a:pt x="12994" y="1703"/>
                </a:lnTo>
                <a:lnTo>
                  <a:pt x="13505" y="2020"/>
                </a:lnTo>
                <a:lnTo>
                  <a:pt x="13967" y="2360"/>
                </a:lnTo>
                <a:lnTo>
                  <a:pt x="14210" y="2555"/>
                </a:lnTo>
                <a:lnTo>
                  <a:pt x="14405" y="2750"/>
                </a:lnTo>
                <a:lnTo>
                  <a:pt x="14332" y="2871"/>
                </a:lnTo>
                <a:lnTo>
                  <a:pt x="14308" y="3017"/>
                </a:lnTo>
                <a:lnTo>
                  <a:pt x="14308" y="3066"/>
                </a:lnTo>
                <a:lnTo>
                  <a:pt x="14332" y="3090"/>
                </a:lnTo>
                <a:lnTo>
                  <a:pt x="14405" y="3139"/>
                </a:lnTo>
                <a:lnTo>
                  <a:pt x="14478" y="3139"/>
                </a:lnTo>
                <a:lnTo>
                  <a:pt x="14551" y="3090"/>
                </a:lnTo>
                <a:lnTo>
                  <a:pt x="14624" y="2993"/>
                </a:lnTo>
                <a:lnTo>
                  <a:pt x="14867" y="3285"/>
                </a:lnTo>
                <a:lnTo>
                  <a:pt x="14770" y="3358"/>
                </a:lnTo>
                <a:lnTo>
                  <a:pt x="14697" y="3431"/>
                </a:lnTo>
                <a:lnTo>
                  <a:pt x="14600" y="3601"/>
                </a:lnTo>
                <a:lnTo>
                  <a:pt x="14575" y="3674"/>
                </a:lnTo>
                <a:lnTo>
                  <a:pt x="14575" y="3723"/>
                </a:lnTo>
                <a:lnTo>
                  <a:pt x="14575" y="3772"/>
                </a:lnTo>
                <a:lnTo>
                  <a:pt x="14600" y="3796"/>
                </a:lnTo>
                <a:lnTo>
                  <a:pt x="14648" y="3796"/>
                </a:lnTo>
                <a:lnTo>
                  <a:pt x="14721" y="3772"/>
                </a:lnTo>
                <a:lnTo>
                  <a:pt x="14867" y="3699"/>
                </a:lnTo>
                <a:lnTo>
                  <a:pt x="15086" y="3601"/>
                </a:lnTo>
                <a:lnTo>
                  <a:pt x="15208" y="3820"/>
                </a:lnTo>
                <a:lnTo>
                  <a:pt x="15305" y="4064"/>
                </a:lnTo>
                <a:lnTo>
                  <a:pt x="15111" y="4137"/>
                </a:lnTo>
                <a:lnTo>
                  <a:pt x="15013" y="4185"/>
                </a:lnTo>
                <a:lnTo>
                  <a:pt x="14916" y="4234"/>
                </a:lnTo>
                <a:lnTo>
                  <a:pt x="14892" y="4307"/>
                </a:lnTo>
                <a:lnTo>
                  <a:pt x="14892" y="4380"/>
                </a:lnTo>
                <a:lnTo>
                  <a:pt x="14940" y="4429"/>
                </a:lnTo>
                <a:lnTo>
                  <a:pt x="15013" y="4453"/>
                </a:lnTo>
                <a:lnTo>
                  <a:pt x="15135" y="4453"/>
                </a:lnTo>
                <a:lnTo>
                  <a:pt x="15232" y="4429"/>
                </a:lnTo>
                <a:lnTo>
                  <a:pt x="15427" y="4380"/>
                </a:lnTo>
                <a:lnTo>
                  <a:pt x="15573" y="4915"/>
                </a:lnTo>
                <a:lnTo>
                  <a:pt x="15403" y="4964"/>
                </a:lnTo>
                <a:lnTo>
                  <a:pt x="15232" y="5061"/>
                </a:lnTo>
                <a:lnTo>
                  <a:pt x="15086" y="5183"/>
                </a:lnTo>
                <a:lnTo>
                  <a:pt x="15038" y="5256"/>
                </a:lnTo>
                <a:lnTo>
                  <a:pt x="15013" y="5329"/>
                </a:lnTo>
                <a:lnTo>
                  <a:pt x="15013" y="5378"/>
                </a:lnTo>
                <a:lnTo>
                  <a:pt x="15038" y="5402"/>
                </a:lnTo>
                <a:lnTo>
                  <a:pt x="15062" y="5426"/>
                </a:lnTo>
                <a:lnTo>
                  <a:pt x="15111" y="5451"/>
                </a:lnTo>
                <a:lnTo>
                  <a:pt x="15208" y="5451"/>
                </a:lnTo>
                <a:lnTo>
                  <a:pt x="15305" y="5426"/>
                </a:lnTo>
                <a:lnTo>
                  <a:pt x="15476" y="5353"/>
                </a:lnTo>
                <a:lnTo>
                  <a:pt x="15695" y="5305"/>
                </a:lnTo>
                <a:lnTo>
                  <a:pt x="15792" y="5743"/>
                </a:lnTo>
                <a:lnTo>
                  <a:pt x="15622" y="5816"/>
                </a:lnTo>
                <a:lnTo>
                  <a:pt x="15451" y="5864"/>
                </a:lnTo>
                <a:lnTo>
                  <a:pt x="15305" y="5937"/>
                </a:lnTo>
                <a:lnTo>
                  <a:pt x="15159" y="6035"/>
                </a:lnTo>
                <a:lnTo>
                  <a:pt x="15013" y="6132"/>
                </a:lnTo>
                <a:lnTo>
                  <a:pt x="15013" y="6181"/>
                </a:lnTo>
                <a:lnTo>
                  <a:pt x="15013" y="6205"/>
                </a:lnTo>
                <a:lnTo>
                  <a:pt x="15038" y="6229"/>
                </a:lnTo>
                <a:lnTo>
                  <a:pt x="15403" y="6229"/>
                </a:lnTo>
                <a:lnTo>
                  <a:pt x="15719" y="6181"/>
                </a:lnTo>
                <a:lnTo>
                  <a:pt x="15914" y="6156"/>
                </a:lnTo>
                <a:lnTo>
                  <a:pt x="16035" y="6594"/>
                </a:lnTo>
                <a:lnTo>
                  <a:pt x="15768" y="6691"/>
                </a:lnTo>
                <a:lnTo>
                  <a:pt x="15549" y="6764"/>
                </a:lnTo>
                <a:lnTo>
                  <a:pt x="15184" y="6910"/>
                </a:lnTo>
                <a:lnTo>
                  <a:pt x="15135" y="6935"/>
                </a:lnTo>
                <a:lnTo>
                  <a:pt x="15062" y="6983"/>
                </a:lnTo>
                <a:lnTo>
                  <a:pt x="15038" y="7032"/>
                </a:lnTo>
                <a:lnTo>
                  <a:pt x="15013" y="7081"/>
                </a:lnTo>
                <a:lnTo>
                  <a:pt x="15038" y="7056"/>
                </a:lnTo>
                <a:lnTo>
                  <a:pt x="15013" y="7105"/>
                </a:lnTo>
                <a:lnTo>
                  <a:pt x="15013" y="7129"/>
                </a:lnTo>
                <a:lnTo>
                  <a:pt x="15038" y="7154"/>
                </a:lnTo>
                <a:lnTo>
                  <a:pt x="15086" y="7202"/>
                </a:lnTo>
                <a:lnTo>
                  <a:pt x="15208" y="7227"/>
                </a:lnTo>
                <a:lnTo>
                  <a:pt x="15403" y="7227"/>
                </a:lnTo>
                <a:lnTo>
                  <a:pt x="15622" y="7178"/>
                </a:lnTo>
                <a:lnTo>
                  <a:pt x="15841" y="7129"/>
                </a:lnTo>
                <a:lnTo>
                  <a:pt x="16108" y="7056"/>
                </a:lnTo>
                <a:lnTo>
                  <a:pt x="16108" y="7397"/>
                </a:lnTo>
                <a:lnTo>
                  <a:pt x="16108" y="7713"/>
                </a:lnTo>
                <a:lnTo>
                  <a:pt x="16035" y="7713"/>
                </a:lnTo>
                <a:lnTo>
                  <a:pt x="15670" y="7762"/>
                </a:lnTo>
                <a:lnTo>
                  <a:pt x="15330" y="7786"/>
                </a:lnTo>
                <a:lnTo>
                  <a:pt x="14965" y="7835"/>
                </a:lnTo>
                <a:lnTo>
                  <a:pt x="14600" y="7932"/>
                </a:lnTo>
                <a:lnTo>
                  <a:pt x="14575" y="7957"/>
                </a:lnTo>
                <a:lnTo>
                  <a:pt x="14575" y="7981"/>
                </a:lnTo>
                <a:lnTo>
                  <a:pt x="14575" y="8005"/>
                </a:lnTo>
                <a:lnTo>
                  <a:pt x="14600" y="8030"/>
                </a:lnTo>
                <a:lnTo>
                  <a:pt x="15330" y="8151"/>
                </a:lnTo>
                <a:lnTo>
                  <a:pt x="15500" y="8176"/>
                </a:lnTo>
                <a:lnTo>
                  <a:pt x="15695" y="8200"/>
                </a:lnTo>
                <a:lnTo>
                  <a:pt x="15865" y="8176"/>
                </a:lnTo>
                <a:lnTo>
                  <a:pt x="16035" y="8127"/>
                </a:lnTo>
                <a:lnTo>
                  <a:pt x="16035" y="8176"/>
                </a:lnTo>
                <a:lnTo>
                  <a:pt x="15938" y="8565"/>
                </a:lnTo>
                <a:lnTo>
                  <a:pt x="15816" y="8930"/>
                </a:lnTo>
                <a:lnTo>
                  <a:pt x="15524" y="8881"/>
                </a:lnTo>
                <a:lnTo>
                  <a:pt x="15232" y="8833"/>
                </a:lnTo>
                <a:lnTo>
                  <a:pt x="15013" y="8784"/>
                </a:lnTo>
                <a:lnTo>
                  <a:pt x="14794" y="8760"/>
                </a:lnTo>
                <a:lnTo>
                  <a:pt x="14332" y="8784"/>
                </a:lnTo>
                <a:lnTo>
                  <a:pt x="14308" y="8784"/>
                </a:lnTo>
                <a:lnTo>
                  <a:pt x="14308" y="8808"/>
                </a:lnTo>
                <a:lnTo>
                  <a:pt x="14308" y="8833"/>
                </a:lnTo>
                <a:lnTo>
                  <a:pt x="14332" y="8833"/>
                </a:lnTo>
                <a:lnTo>
                  <a:pt x="14478" y="8881"/>
                </a:lnTo>
                <a:lnTo>
                  <a:pt x="14624" y="8954"/>
                </a:lnTo>
                <a:lnTo>
                  <a:pt x="14965" y="9125"/>
                </a:lnTo>
                <a:lnTo>
                  <a:pt x="15281" y="9271"/>
                </a:lnTo>
                <a:lnTo>
                  <a:pt x="15451" y="9319"/>
                </a:lnTo>
                <a:lnTo>
                  <a:pt x="15622" y="9368"/>
                </a:lnTo>
                <a:lnTo>
                  <a:pt x="15500" y="9636"/>
                </a:lnTo>
                <a:lnTo>
                  <a:pt x="15354" y="9903"/>
                </a:lnTo>
                <a:lnTo>
                  <a:pt x="15135" y="9782"/>
                </a:lnTo>
                <a:lnTo>
                  <a:pt x="14916" y="9684"/>
                </a:lnTo>
                <a:lnTo>
                  <a:pt x="14429" y="9563"/>
                </a:lnTo>
                <a:lnTo>
                  <a:pt x="14210" y="9490"/>
                </a:lnTo>
                <a:lnTo>
                  <a:pt x="13943" y="9441"/>
                </a:lnTo>
                <a:lnTo>
                  <a:pt x="13699" y="9417"/>
                </a:lnTo>
                <a:lnTo>
                  <a:pt x="13553" y="9417"/>
                </a:lnTo>
                <a:lnTo>
                  <a:pt x="13456" y="9465"/>
                </a:lnTo>
                <a:lnTo>
                  <a:pt x="13432" y="9490"/>
                </a:lnTo>
                <a:lnTo>
                  <a:pt x="13432" y="9514"/>
                </a:lnTo>
                <a:lnTo>
                  <a:pt x="13578" y="9636"/>
                </a:lnTo>
                <a:lnTo>
                  <a:pt x="13772" y="9733"/>
                </a:lnTo>
                <a:lnTo>
                  <a:pt x="14137" y="9855"/>
                </a:lnTo>
                <a:lnTo>
                  <a:pt x="14648" y="10049"/>
                </a:lnTo>
                <a:lnTo>
                  <a:pt x="14892" y="10147"/>
                </a:lnTo>
                <a:lnTo>
                  <a:pt x="15135" y="10244"/>
                </a:lnTo>
                <a:lnTo>
                  <a:pt x="14794" y="10706"/>
                </a:lnTo>
                <a:lnTo>
                  <a:pt x="14721" y="10658"/>
                </a:lnTo>
                <a:lnTo>
                  <a:pt x="14624" y="10633"/>
                </a:lnTo>
                <a:lnTo>
                  <a:pt x="14405" y="10560"/>
                </a:lnTo>
                <a:lnTo>
                  <a:pt x="13991" y="10512"/>
                </a:lnTo>
                <a:lnTo>
                  <a:pt x="13772" y="10439"/>
                </a:lnTo>
                <a:lnTo>
                  <a:pt x="13505" y="10366"/>
                </a:lnTo>
                <a:lnTo>
                  <a:pt x="13359" y="10341"/>
                </a:lnTo>
                <a:lnTo>
                  <a:pt x="13213" y="10317"/>
                </a:lnTo>
                <a:lnTo>
                  <a:pt x="13115" y="10341"/>
                </a:lnTo>
                <a:lnTo>
                  <a:pt x="12994" y="10390"/>
                </a:lnTo>
                <a:lnTo>
                  <a:pt x="12994" y="10414"/>
                </a:lnTo>
                <a:lnTo>
                  <a:pt x="13018" y="10536"/>
                </a:lnTo>
                <a:lnTo>
                  <a:pt x="13091" y="10609"/>
                </a:lnTo>
                <a:lnTo>
                  <a:pt x="13188" y="10682"/>
                </a:lnTo>
                <a:lnTo>
                  <a:pt x="13310" y="10731"/>
                </a:lnTo>
                <a:lnTo>
                  <a:pt x="13553" y="10828"/>
                </a:lnTo>
                <a:lnTo>
                  <a:pt x="13772" y="10877"/>
                </a:lnTo>
                <a:lnTo>
                  <a:pt x="14113" y="10998"/>
                </a:lnTo>
                <a:lnTo>
                  <a:pt x="14308" y="11047"/>
                </a:lnTo>
                <a:lnTo>
                  <a:pt x="14502" y="11071"/>
                </a:lnTo>
                <a:lnTo>
                  <a:pt x="14089" y="11509"/>
                </a:lnTo>
                <a:lnTo>
                  <a:pt x="13943" y="11412"/>
                </a:lnTo>
                <a:lnTo>
                  <a:pt x="13772" y="11339"/>
                </a:lnTo>
                <a:lnTo>
                  <a:pt x="13432" y="11242"/>
                </a:lnTo>
                <a:lnTo>
                  <a:pt x="13067" y="11144"/>
                </a:lnTo>
                <a:lnTo>
                  <a:pt x="12702" y="11071"/>
                </a:lnTo>
                <a:lnTo>
                  <a:pt x="12337" y="11047"/>
                </a:lnTo>
                <a:lnTo>
                  <a:pt x="11972" y="11096"/>
                </a:lnTo>
                <a:lnTo>
                  <a:pt x="11947" y="11096"/>
                </a:lnTo>
                <a:lnTo>
                  <a:pt x="11899" y="11120"/>
                </a:lnTo>
                <a:lnTo>
                  <a:pt x="11874" y="11193"/>
                </a:lnTo>
                <a:lnTo>
                  <a:pt x="11850" y="11266"/>
                </a:lnTo>
                <a:lnTo>
                  <a:pt x="11874" y="11290"/>
                </a:lnTo>
                <a:lnTo>
                  <a:pt x="11899" y="11363"/>
                </a:lnTo>
                <a:lnTo>
                  <a:pt x="11972" y="11412"/>
                </a:lnTo>
                <a:lnTo>
                  <a:pt x="12580" y="11509"/>
                </a:lnTo>
                <a:lnTo>
                  <a:pt x="12872" y="11582"/>
                </a:lnTo>
                <a:lnTo>
                  <a:pt x="13164" y="11655"/>
                </a:lnTo>
                <a:lnTo>
                  <a:pt x="13432" y="11753"/>
                </a:lnTo>
                <a:lnTo>
                  <a:pt x="13675" y="11850"/>
                </a:lnTo>
                <a:lnTo>
                  <a:pt x="13359" y="12118"/>
                </a:lnTo>
                <a:lnTo>
                  <a:pt x="13018" y="12337"/>
                </a:lnTo>
                <a:lnTo>
                  <a:pt x="12994" y="12288"/>
                </a:lnTo>
                <a:lnTo>
                  <a:pt x="12945" y="12239"/>
                </a:lnTo>
                <a:lnTo>
                  <a:pt x="12775" y="12166"/>
                </a:lnTo>
                <a:lnTo>
                  <a:pt x="12604" y="12142"/>
                </a:lnTo>
                <a:lnTo>
                  <a:pt x="12410" y="12118"/>
                </a:lnTo>
                <a:lnTo>
                  <a:pt x="12215" y="12069"/>
                </a:lnTo>
                <a:lnTo>
                  <a:pt x="11850" y="11947"/>
                </a:lnTo>
                <a:lnTo>
                  <a:pt x="11558" y="11826"/>
                </a:lnTo>
                <a:lnTo>
                  <a:pt x="11242" y="11704"/>
                </a:lnTo>
                <a:lnTo>
                  <a:pt x="11096" y="11655"/>
                </a:lnTo>
                <a:lnTo>
                  <a:pt x="10950" y="11607"/>
                </a:lnTo>
                <a:lnTo>
                  <a:pt x="10779" y="11582"/>
                </a:lnTo>
                <a:lnTo>
                  <a:pt x="10633" y="11582"/>
                </a:lnTo>
                <a:lnTo>
                  <a:pt x="10609" y="11607"/>
                </a:lnTo>
                <a:lnTo>
                  <a:pt x="10609" y="11655"/>
                </a:lnTo>
                <a:lnTo>
                  <a:pt x="10682" y="11753"/>
                </a:lnTo>
                <a:lnTo>
                  <a:pt x="10804" y="11874"/>
                </a:lnTo>
                <a:lnTo>
                  <a:pt x="10925" y="11947"/>
                </a:lnTo>
                <a:lnTo>
                  <a:pt x="11047" y="12045"/>
                </a:lnTo>
                <a:lnTo>
                  <a:pt x="11315" y="12166"/>
                </a:lnTo>
                <a:lnTo>
                  <a:pt x="11582" y="12288"/>
                </a:lnTo>
                <a:lnTo>
                  <a:pt x="11826" y="12385"/>
                </a:lnTo>
                <a:lnTo>
                  <a:pt x="12093" y="12483"/>
                </a:lnTo>
                <a:lnTo>
                  <a:pt x="12361" y="12556"/>
                </a:lnTo>
                <a:lnTo>
                  <a:pt x="12507" y="12580"/>
                </a:lnTo>
                <a:lnTo>
                  <a:pt x="12629" y="12580"/>
                </a:lnTo>
                <a:lnTo>
                  <a:pt x="12239" y="12799"/>
                </a:lnTo>
                <a:lnTo>
                  <a:pt x="11850" y="12969"/>
                </a:lnTo>
                <a:lnTo>
                  <a:pt x="11801" y="12921"/>
                </a:lnTo>
                <a:lnTo>
                  <a:pt x="11680" y="12823"/>
                </a:lnTo>
                <a:lnTo>
                  <a:pt x="11558" y="12775"/>
                </a:lnTo>
                <a:lnTo>
                  <a:pt x="11266" y="12677"/>
                </a:lnTo>
                <a:lnTo>
                  <a:pt x="10998" y="12604"/>
                </a:lnTo>
                <a:lnTo>
                  <a:pt x="10731" y="12531"/>
                </a:lnTo>
                <a:lnTo>
                  <a:pt x="10585" y="12458"/>
                </a:lnTo>
                <a:lnTo>
                  <a:pt x="10439" y="12385"/>
                </a:lnTo>
                <a:lnTo>
                  <a:pt x="10171" y="12239"/>
                </a:lnTo>
                <a:lnTo>
                  <a:pt x="10025" y="12166"/>
                </a:lnTo>
                <a:lnTo>
                  <a:pt x="9879" y="12118"/>
                </a:lnTo>
                <a:lnTo>
                  <a:pt x="9733" y="12093"/>
                </a:lnTo>
                <a:lnTo>
                  <a:pt x="9563" y="12093"/>
                </a:lnTo>
                <a:lnTo>
                  <a:pt x="9514" y="12118"/>
                </a:lnTo>
                <a:lnTo>
                  <a:pt x="9490" y="12142"/>
                </a:lnTo>
                <a:lnTo>
                  <a:pt x="9490" y="12191"/>
                </a:lnTo>
                <a:lnTo>
                  <a:pt x="9514" y="12215"/>
                </a:lnTo>
                <a:lnTo>
                  <a:pt x="9733" y="12410"/>
                </a:lnTo>
                <a:lnTo>
                  <a:pt x="9952" y="12580"/>
                </a:lnTo>
                <a:lnTo>
                  <a:pt x="10220" y="12750"/>
                </a:lnTo>
                <a:lnTo>
                  <a:pt x="10463" y="12872"/>
                </a:lnTo>
                <a:lnTo>
                  <a:pt x="10682" y="12969"/>
                </a:lnTo>
                <a:lnTo>
                  <a:pt x="10901" y="13042"/>
                </a:lnTo>
                <a:lnTo>
                  <a:pt x="11363" y="13188"/>
                </a:lnTo>
                <a:lnTo>
                  <a:pt x="10852" y="13359"/>
                </a:lnTo>
                <a:lnTo>
                  <a:pt x="10317" y="13505"/>
                </a:lnTo>
                <a:lnTo>
                  <a:pt x="10317" y="13480"/>
                </a:lnTo>
                <a:lnTo>
                  <a:pt x="10366" y="13359"/>
                </a:lnTo>
                <a:lnTo>
                  <a:pt x="10366" y="13310"/>
                </a:lnTo>
                <a:lnTo>
                  <a:pt x="10342" y="13261"/>
                </a:lnTo>
                <a:lnTo>
                  <a:pt x="10293" y="13213"/>
                </a:lnTo>
                <a:lnTo>
                  <a:pt x="10244" y="13164"/>
                </a:lnTo>
                <a:lnTo>
                  <a:pt x="9198" y="12604"/>
                </a:lnTo>
                <a:lnTo>
                  <a:pt x="9028" y="12507"/>
                </a:lnTo>
                <a:lnTo>
                  <a:pt x="8809" y="12410"/>
                </a:lnTo>
                <a:lnTo>
                  <a:pt x="8711" y="12385"/>
                </a:lnTo>
                <a:lnTo>
                  <a:pt x="8590" y="12361"/>
                </a:lnTo>
                <a:lnTo>
                  <a:pt x="8492" y="12385"/>
                </a:lnTo>
                <a:lnTo>
                  <a:pt x="8419" y="12434"/>
                </a:lnTo>
                <a:lnTo>
                  <a:pt x="8419" y="12458"/>
                </a:lnTo>
                <a:lnTo>
                  <a:pt x="8444" y="12556"/>
                </a:lnTo>
                <a:lnTo>
                  <a:pt x="8517" y="12629"/>
                </a:lnTo>
                <a:lnTo>
                  <a:pt x="8687" y="12799"/>
                </a:lnTo>
                <a:lnTo>
                  <a:pt x="9028" y="13042"/>
                </a:lnTo>
                <a:lnTo>
                  <a:pt x="9490" y="13334"/>
                </a:lnTo>
                <a:lnTo>
                  <a:pt x="9733" y="13456"/>
                </a:lnTo>
                <a:lnTo>
                  <a:pt x="10001" y="13553"/>
                </a:lnTo>
                <a:lnTo>
                  <a:pt x="9539" y="13651"/>
                </a:lnTo>
                <a:lnTo>
                  <a:pt x="9076" y="13699"/>
                </a:lnTo>
                <a:lnTo>
                  <a:pt x="9052" y="13651"/>
                </a:lnTo>
                <a:lnTo>
                  <a:pt x="8857" y="13480"/>
                </a:lnTo>
                <a:lnTo>
                  <a:pt x="8638" y="13334"/>
                </a:lnTo>
                <a:lnTo>
                  <a:pt x="8176" y="13067"/>
                </a:lnTo>
                <a:lnTo>
                  <a:pt x="7762" y="12799"/>
                </a:lnTo>
                <a:lnTo>
                  <a:pt x="7568" y="12677"/>
                </a:lnTo>
                <a:lnTo>
                  <a:pt x="7349" y="12604"/>
                </a:lnTo>
                <a:lnTo>
                  <a:pt x="7300" y="12604"/>
                </a:lnTo>
                <a:lnTo>
                  <a:pt x="7276" y="12653"/>
                </a:lnTo>
                <a:lnTo>
                  <a:pt x="7276" y="12775"/>
                </a:lnTo>
                <a:lnTo>
                  <a:pt x="7300" y="12872"/>
                </a:lnTo>
                <a:lnTo>
                  <a:pt x="7373" y="12969"/>
                </a:lnTo>
                <a:lnTo>
                  <a:pt x="7446" y="13042"/>
                </a:lnTo>
                <a:lnTo>
                  <a:pt x="7616" y="13213"/>
                </a:lnTo>
                <a:lnTo>
                  <a:pt x="7787" y="13334"/>
                </a:lnTo>
                <a:lnTo>
                  <a:pt x="8103" y="13553"/>
                </a:lnTo>
                <a:lnTo>
                  <a:pt x="8444" y="13748"/>
                </a:lnTo>
                <a:lnTo>
                  <a:pt x="8346" y="13748"/>
                </a:lnTo>
                <a:lnTo>
                  <a:pt x="7835" y="13772"/>
                </a:lnTo>
                <a:lnTo>
                  <a:pt x="7349" y="13724"/>
                </a:lnTo>
                <a:lnTo>
                  <a:pt x="7373" y="13699"/>
                </a:lnTo>
                <a:lnTo>
                  <a:pt x="7397" y="13651"/>
                </a:lnTo>
                <a:lnTo>
                  <a:pt x="7422" y="13578"/>
                </a:lnTo>
                <a:lnTo>
                  <a:pt x="7397" y="13529"/>
                </a:lnTo>
                <a:lnTo>
                  <a:pt x="7373" y="13456"/>
                </a:lnTo>
                <a:lnTo>
                  <a:pt x="7324" y="13383"/>
                </a:lnTo>
                <a:lnTo>
                  <a:pt x="7203" y="13286"/>
                </a:lnTo>
                <a:lnTo>
                  <a:pt x="6911" y="13091"/>
                </a:lnTo>
                <a:lnTo>
                  <a:pt x="6643" y="12872"/>
                </a:lnTo>
                <a:lnTo>
                  <a:pt x="6521" y="12799"/>
                </a:lnTo>
                <a:lnTo>
                  <a:pt x="6448" y="12750"/>
                </a:lnTo>
                <a:lnTo>
                  <a:pt x="6424" y="12702"/>
                </a:lnTo>
                <a:lnTo>
                  <a:pt x="6424" y="12677"/>
                </a:lnTo>
                <a:lnTo>
                  <a:pt x="6400" y="12677"/>
                </a:lnTo>
                <a:lnTo>
                  <a:pt x="6375" y="12702"/>
                </a:lnTo>
                <a:lnTo>
                  <a:pt x="6351" y="12775"/>
                </a:lnTo>
                <a:lnTo>
                  <a:pt x="6327" y="12823"/>
                </a:lnTo>
                <a:lnTo>
                  <a:pt x="6351" y="12969"/>
                </a:lnTo>
                <a:lnTo>
                  <a:pt x="6400" y="13042"/>
                </a:lnTo>
                <a:lnTo>
                  <a:pt x="6448" y="13140"/>
                </a:lnTo>
                <a:lnTo>
                  <a:pt x="6570" y="13286"/>
                </a:lnTo>
                <a:lnTo>
                  <a:pt x="6716" y="13432"/>
                </a:lnTo>
                <a:lnTo>
                  <a:pt x="6862" y="13553"/>
                </a:lnTo>
                <a:lnTo>
                  <a:pt x="7032" y="13675"/>
                </a:lnTo>
                <a:lnTo>
                  <a:pt x="7032" y="13675"/>
                </a:lnTo>
                <a:lnTo>
                  <a:pt x="6619" y="13578"/>
                </a:lnTo>
                <a:lnTo>
                  <a:pt x="6229" y="13456"/>
                </a:lnTo>
                <a:lnTo>
                  <a:pt x="5864" y="13334"/>
                </a:lnTo>
                <a:lnTo>
                  <a:pt x="5670" y="13286"/>
                </a:lnTo>
                <a:lnTo>
                  <a:pt x="5475" y="13261"/>
                </a:lnTo>
                <a:lnTo>
                  <a:pt x="5280" y="13237"/>
                </a:lnTo>
                <a:lnTo>
                  <a:pt x="5086" y="13261"/>
                </a:lnTo>
                <a:lnTo>
                  <a:pt x="4988" y="13286"/>
                </a:lnTo>
                <a:lnTo>
                  <a:pt x="4915" y="13334"/>
                </a:lnTo>
                <a:lnTo>
                  <a:pt x="4842" y="13407"/>
                </a:lnTo>
                <a:lnTo>
                  <a:pt x="4818" y="13505"/>
                </a:lnTo>
                <a:lnTo>
                  <a:pt x="4672" y="13651"/>
                </a:lnTo>
                <a:lnTo>
                  <a:pt x="4502" y="13797"/>
                </a:lnTo>
                <a:lnTo>
                  <a:pt x="4331" y="13943"/>
                </a:lnTo>
                <a:lnTo>
                  <a:pt x="4161" y="14064"/>
                </a:lnTo>
                <a:lnTo>
                  <a:pt x="3869" y="14259"/>
                </a:lnTo>
                <a:lnTo>
                  <a:pt x="3553" y="14405"/>
                </a:lnTo>
                <a:lnTo>
                  <a:pt x="3212" y="14551"/>
                </a:lnTo>
                <a:lnTo>
                  <a:pt x="2896" y="14648"/>
                </a:lnTo>
                <a:lnTo>
                  <a:pt x="2555" y="14745"/>
                </a:lnTo>
                <a:lnTo>
                  <a:pt x="2190" y="14818"/>
                </a:lnTo>
                <a:lnTo>
                  <a:pt x="1825" y="14867"/>
                </a:lnTo>
                <a:lnTo>
                  <a:pt x="1485" y="14891"/>
                </a:lnTo>
                <a:lnTo>
                  <a:pt x="1314" y="14891"/>
                </a:lnTo>
                <a:lnTo>
                  <a:pt x="1144" y="14867"/>
                </a:lnTo>
                <a:lnTo>
                  <a:pt x="1436" y="14672"/>
                </a:lnTo>
                <a:lnTo>
                  <a:pt x="1728" y="14453"/>
                </a:lnTo>
                <a:lnTo>
                  <a:pt x="1996" y="14210"/>
                </a:lnTo>
                <a:lnTo>
                  <a:pt x="2239" y="13991"/>
                </a:lnTo>
                <a:lnTo>
                  <a:pt x="2604" y="13626"/>
                </a:lnTo>
                <a:lnTo>
                  <a:pt x="2774" y="13432"/>
                </a:lnTo>
                <a:lnTo>
                  <a:pt x="2944" y="13188"/>
                </a:lnTo>
                <a:lnTo>
                  <a:pt x="3066" y="12945"/>
                </a:lnTo>
                <a:lnTo>
                  <a:pt x="3163" y="12702"/>
                </a:lnTo>
                <a:lnTo>
                  <a:pt x="3212" y="12458"/>
                </a:lnTo>
                <a:lnTo>
                  <a:pt x="3212" y="12337"/>
                </a:lnTo>
                <a:lnTo>
                  <a:pt x="3212" y="12215"/>
                </a:lnTo>
                <a:lnTo>
                  <a:pt x="3236" y="12118"/>
                </a:lnTo>
                <a:lnTo>
                  <a:pt x="3212" y="12045"/>
                </a:lnTo>
                <a:lnTo>
                  <a:pt x="3188" y="11972"/>
                </a:lnTo>
                <a:lnTo>
                  <a:pt x="3115" y="11923"/>
                </a:lnTo>
                <a:lnTo>
                  <a:pt x="2920" y="11826"/>
                </a:lnTo>
                <a:lnTo>
                  <a:pt x="2750" y="11704"/>
                </a:lnTo>
                <a:lnTo>
                  <a:pt x="2409" y="11461"/>
                </a:lnTo>
                <a:lnTo>
                  <a:pt x="2117" y="11169"/>
                </a:lnTo>
                <a:lnTo>
                  <a:pt x="1850" y="10852"/>
                </a:lnTo>
                <a:lnTo>
                  <a:pt x="1631" y="10512"/>
                </a:lnTo>
                <a:lnTo>
                  <a:pt x="1412" y="10147"/>
                </a:lnTo>
                <a:lnTo>
                  <a:pt x="1241" y="9757"/>
                </a:lnTo>
                <a:lnTo>
                  <a:pt x="1095" y="9368"/>
                </a:lnTo>
                <a:lnTo>
                  <a:pt x="949" y="8979"/>
                </a:lnTo>
                <a:lnTo>
                  <a:pt x="828" y="8565"/>
                </a:lnTo>
                <a:lnTo>
                  <a:pt x="755" y="8127"/>
                </a:lnTo>
                <a:lnTo>
                  <a:pt x="682" y="7689"/>
                </a:lnTo>
                <a:lnTo>
                  <a:pt x="657" y="7251"/>
                </a:lnTo>
                <a:lnTo>
                  <a:pt x="657" y="6837"/>
                </a:lnTo>
                <a:lnTo>
                  <a:pt x="706" y="6399"/>
                </a:lnTo>
                <a:lnTo>
                  <a:pt x="803" y="5986"/>
                </a:lnTo>
                <a:lnTo>
                  <a:pt x="925" y="5548"/>
                </a:lnTo>
                <a:lnTo>
                  <a:pt x="1120" y="5110"/>
                </a:lnTo>
                <a:lnTo>
                  <a:pt x="1339" y="4696"/>
                </a:lnTo>
                <a:lnTo>
                  <a:pt x="1606" y="4307"/>
                </a:lnTo>
                <a:lnTo>
                  <a:pt x="1898" y="3869"/>
                </a:lnTo>
                <a:lnTo>
                  <a:pt x="2166" y="3431"/>
                </a:lnTo>
                <a:lnTo>
                  <a:pt x="2434" y="3017"/>
                </a:lnTo>
                <a:lnTo>
                  <a:pt x="2604" y="2823"/>
                </a:lnTo>
                <a:lnTo>
                  <a:pt x="2774" y="2628"/>
                </a:lnTo>
                <a:lnTo>
                  <a:pt x="3115" y="2336"/>
                </a:lnTo>
                <a:lnTo>
                  <a:pt x="3431" y="2068"/>
                </a:lnTo>
                <a:lnTo>
                  <a:pt x="3772" y="1825"/>
                </a:lnTo>
                <a:lnTo>
                  <a:pt x="4137" y="1582"/>
                </a:lnTo>
                <a:lnTo>
                  <a:pt x="4502" y="1387"/>
                </a:lnTo>
                <a:lnTo>
                  <a:pt x="4867" y="1192"/>
                </a:lnTo>
                <a:lnTo>
                  <a:pt x="5256" y="1046"/>
                </a:lnTo>
                <a:lnTo>
                  <a:pt x="5670" y="900"/>
                </a:lnTo>
                <a:lnTo>
                  <a:pt x="6083" y="803"/>
                </a:lnTo>
                <a:lnTo>
                  <a:pt x="6497" y="706"/>
                </a:lnTo>
                <a:lnTo>
                  <a:pt x="6935" y="633"/>
                </a:lnTo>
                <a:lnTo>
                  <a:pt x="7373" y="584"/>
                </a:lnTo>
                <a:lnTo>
                  <a:pt x="7811" y="535"/>
                </a:lnTo>
                <a:lnTo>
                  <a:pt x="8249" y="511"/>
                </a:lnTo>
                <a:close/>
                <a:moveTo>
                  <a:pt x="8444" y="0"/>
                </a:moveTo>
                <a:lnTo>
                  <a:pt x="7641" y="24"/>
                </a:lnTo>
                <a:lnTo>
                  <a:pt x="6838" y="122"/>
                </a:lnTo>
                <a:lnTo>
                  <a:pt x="6351" y="195"/>
                </a:lnTo>
                <a:lnTo>
                  <a:pt x="5889" y="292"/>
                </a:lnTo>
                <a:lnTo>
                  <a:pt x="5426" y="414"/>
                </a:lnTo>
                <a:lnTo>
                  <a:pt x="4964" y="560"/>
                </a:lnTo>
                <a:lnTo>
                  <a:pt x="4502" y="730"/>
                </a:lnTo>
                <a:lnTo>
                  <a:pt x="4088" y="949"/>
                </a:lnTo>
                <a:lnTo>
                  <a:pt x="3674" y="1217"/>
                </a:lnTo>
                <a:lnTo>
                  <a:pt x="3285" y="1509"/>
                </a:lnTo>
                <a:lnTo>
                  <a:pt x="2823" y="1922"/>
                </a:lnTo>
                <a:lnTo>
                  <a:pt x="2385" y="2312"/>
                </a:lnTo>
                <a:lnTo>
                  <a:pt x="2166" y="2531"/>
                </a:lnTo>
                <a:lnTo>
                  <a:pt x="1947" y="2725"/>
                </a:lnTo>
                <a:lnTo>
                  <a:pt x="1752" y="2969"/>
                </a:lnTo>
                <a:lnTo>
                  <a:pt x="1582" y="3212"/>
                </a:lnTo>
                <a:lnTo>
                  <a:pt x="1266" y="3723"/>
                </a:lnTo>
                <a:lnTo>
                  <a:pt x="974" y="4283"/>
                </a:lnTo>
                <a:lnTo>
                  <a:pt x="682" y="4842"/>
                </a:lnTo>
                <a:lnTo>
                  <a:pt x="438" y="5402"/>
                </a:lnTo>
                <a:lnTo>
                  <a:pt x="341" y="5645"/>
                </a:lnTo>
                <a:lnTo>
                  <a:pt x="268" y="5889"/>
                </a:lnTo>
                <a:lnTo>
                  <a:pt x="195" y="6132"/>
                </a:lnTo>
                <a:lnTo>
                  <a:pt x="146" y="6375"/>
                </a:lnTo>
                <a:lnTo>
                  <a:pt x="122" y="6886"/>
                </a:lnTo>
                <a:lnTo>
                  <a:pt x="122" y="7397"/>
                </a:lnTo>
                <a:lnTo>
                  <a:pt x="171" y="7908"/>
                </a:lnTo>
                <a:lnTo>
                  <a:pt x="268" y="8419"/>
                </a:lnTo>
                <a:lnTo>
                  <a:pt x="390" y="8906"/>
                </a:lnTo>
                <a:lnTo>
                  <a:pt x="536" y="9392"/>
                </a:lnTo>
                <a:lnTo>
                  <a:pt x="682" y="9830"/>
                </a:lnTo>
                <a:lnTo>
                  <a:pt x="876" y="10244"/>
                </a:lnTo>
                <a:lnTo>
                  <a:pt x="1095" y="10658"/>
                </a:lnTo>
                <a:lnTo>
                  <a:pt x="1339" y="11047"/>
                </a:lnTo>
                <a:lnTo>
                  <a:pt x="1631" y="11412"/>
                </a:lnTo>
                <a:lnTo>
                  <a:pt x="1947" y="11728"/>
                </a:lnTo>
                <a:lnTo>
                  <a:pt x="2117" y="11874"/>
                </a:lnTo>
                <a:lnTo>
                  <a:pt x="2312" y="12020"/>
                </a:lnTo>
                <a:lnTo>
                  <a:pt x="2507" y="12142"/>
                </a:lnTo>
                <a:lnTo>
                  <a:pt x="2701" y="12239"/>
                </a:lnTo>
                <a:lnTo>
                  <a:pt x="2677" y="12458"/>
                </a:lnTo>
                <a:lnTo>
                  <a:pt x="2604" y="12653"/>
                </a:lnTo>
                <a:lnTo>
                  <a:pt x="2482" y="12848"/>
                </a:lnTo>
                <a:lnTo>
                  <a:pt x="2361" y="13042"/>
                </a:lnTo>
                <a:lnTo>
                  <a:pt x="2215" y="13213"/>
                </a:lnTo>
                <a:lnTo>
                  <a:pt x="2069" y="13359"/>
                </a:lnTo>
                <a:lnTo>
                  <a:pt x="1752" y="13675"/>
                </a:lnTo>
                <a:lnTo>
                  <a:pt x="1412" y="13967"/>
                </a:lnTo>
                <a:lnTo>
                  <a:pt x="1047" y="14259"/>
                </a:lnTo>
                <a:lnTo>
                  <a:pt x="828" y="14381"/>
                </a:lnTo>
                <a:lnTo>
                  <a:pt x="633" y="14478"/>
                </a:lnTo>
                <a:lnTo>
                  <a:pt x="414" y="14575"/>
                </a:lnTo>
                <a:lnTo>
                  <a:pt x="195" y="14648"/>
                </a:lnTo>
                <a:lnTo>
                  <a:pt x="98" y="14697"/>
                </a:lnTo>
                <a:lnTo>
                  <a:pt x="25" y="14794"/>
                </a:lnTo>
                <a:lnTo>
                  <a:pt x="0" y="14891"/>
                </a:lnTo>
                <a:lnTo>
                  <a:pt x="25" y="14989"/>
                </a:lnTo>
                <a:lnTo>
                  <a:pt x="49" y="15086"/>
                </a:lnTo>
                <a:lnTo>
                  <a:pt x="146" y="15159"/>
                </a:lnTo>
                <a:lnTo>
                  <a:pt x="244" y="15208"/>
                </a:lnTo>
                <a:lnTo>
                  <a:pt x="365" y="15208"/>
                </a:lnTo>
                <a:lnTo>
                  <a:pt x="414" y="15183"/>
                </a:lnTo>
                <a:lnTo>
                  <a:pt x="560" y="15256"/>
                </a:lnTo>
                <a:lnTo>
                  <a:pt x="682" y="15305"/>
                </a:lnTo>
                <a:lnTo>
                  <a:pt x="998" y="15378"/>
                </a:lnTo>
                <a:lnTo>
                  <a:pt x="1314" y="15402"/>
                </a:lnTo>
                <a:lnTo>
                  <a:pt x="1679" y="15402"/>
                </a:lnTo>
                <a:lnTo>
                  <a:pt x="2020" y="15354"/>
                </a:lnTo>
                <a:lnTo>
                  <a:pt x="2336" y="15305"/>
                </a:lnTo>
                <a:lnTo>
                  <a:pt x="2896" y="15183"/>
                </a:lnTo>
                <a:lnTo>
                  <a:pt x="3261" y="15062"/>
                </a:lnTo>
                <a:lnTo>
                  <a:pt x="3626" y="14916"/>
                </a:lnTo>
                <a:lnTo>
                  <a:pt x="3991" y="14770"/>
                </a:lnTo>
                <a:lnTo>
                  <a:pt x="4331" y="14575"/>
                </a:lnTo>
                <a:lnTo>
                  <a:pt x="4575" y="14429"/>
                </a:lnTo>
                <a:lnTo>
                  <a:pt x="4818" y="14259"/>
                </a:lnTo>
                <a:lnTo>
                  <a:pt x="5037" y="14040"/>
                </a:lnTo>
                <a:lnTo>
                  <a:pt x="5134" y="13918"/>
                </a:lnTo>
                <a:lnTo>
                  <a:pt x="5207" y="13797"/>
                </a:lnTo>
                <a:lnTo>
                  <a:pt x="5426" y="13821"/>
                </a:lnTo>
                <a:lnTo>
                  <a:pt x="5645" y="13845"/>
                </a:lnTo>
                <a:lnTo>
                  <a:pt x="6059" y="13967"/>
                </a:lnTo>
                <a:lnTo>
                  <a:pt x="6497" y="14113"/>
                </a:lnTo>
                <a:lnTo>
                  <a:pt x="6692" y="14186"/>
                </a:lnTo>
                <a:lnTo>
                  <a:pt x="6911" y="14235"/>
                </a:lnTo>
                <a:lnTo>
                  <a:pt x="7178" y="14283"/>
                </a:lnTo>
                <a:lnTo>
                  <a:pt x="7446" y="14308"/>
                </a:lnTo>
                <a:lnTo>
                  <a:pt x="7981" y="14332"/>
                </a:lnTo>
                <a:lnTo>
                  <a:pt x="8517" y="14308"/>
                </a:lnTo>
                <a:lnTo>
                  <a:pt x="9052" y="14259"/>
                </a:lnTo>
                <a:lnTo>
                  <a:pt x="9490" y="14210"/>
                </a:lnTo>
                <a:lnTo>
                  <a:pt x="9952" y="14137"/>
                </a:lnTo>
                <a:lnTo>
                  <a:pt x="10390" y="14040"/>
                </a:lnTo>
                <a:lnTo>
                  <a:pt x="10828" y="13918"/>
                </a:lnTo>
                <a:lnTo>
                  <a:pt x="11266" y="13797"/>
                </a:lnTo>
                <a:lnTo>
                  <a:pt x="11680" y="13651"/>
                </a:lnTo>
                <a:lnTo>
                  <a:pt x="12093" y="13480"/>
                </a:lnTo>
                <a:lnTo>
                  <a:pt x="12507" y="13286"/>
                </a:lnTo>
                <a:lnTo>
                  <a:pt x="12921" y="13067"/>
                </a:lnTo>
                <a:lnTo>
                  <a:pt x="13310" y="12823"/>
                </a:lnTo>
                <a:lnTo>
                  <a:pt x="13699" y="12556"/>
                </a:lnTo>
                <a:lnTo>
                  <a:pt x="14089" y="12264"/>
                </a:lnTo>
                <a:lnTo>
                  <a:pt x="14429" y="11947"/>
                </a:lnTo>
                <a:lnTo>
                  <a:pt x="14770" y="11607"/>
                </a:lnTo>
                <a:lnTo>
                  <a:pt x="15111" y="11266"/>
                </a:lnTo>
                <a:lnTo>
                  <a:pt x="15403" y="10901"/>
                </a:lnTo>
                <a:lnTo>
                  <a:pt x="15670" y="10512"/>
                </a:lnTo>
                <a:lnTo>
                  <a:pt x="15914" y="10098"/>
                </a:lnTo>
                <a:lnTo>
                  <a:pt x="16133" y="9684"/>
                </a:lnTo>
                <a:lnTo>
                  <a:pt x="16327" y="9246"/>
                </a:lnTo>
                <a:lnTo>
                  <a:pt x="16473" y="8808"/>
                </a:lnTo>
                <a:lnTo>
                  <a:pt x="16595" y="8346"/>
                </a:lnTo>
                <a:lnTo>
                  <a:pt x="16668" y="7884"/>
                </a:lnTo>
                <a:lnTo>
                  <a:pt x="16717" y="7421"/>
                </a:lnTo>
                <a:lnTo>
                  <a:pt x="16717" y="7178"/>
                </a:lnTo>
                <a:lnTo>
                  <a:pt x="16692" y="6959"/>
                </a:lnTo>
                <a:lnTo>
                  <a:pt x="16595" y="6497"/>
                </a:lnTo>
                <a:lnTo>
                  <a:pt x="16473" y="6035"/>
                </a:lnTo>
                <a:lnTo>
                  <a:pt x="16352" y="5597"/>
                </a:lnTo>
                <a:lnTo>
                  <a:pt x="16206" y="5134"/>
                </a:lnTo>
                <a:lnTo>
                  <a:pt x="16084" y="4672"/>
                </a:lnTo>
                <a:lnTo>
                  <a:pt x="15962" y="4210"/>
                </a:lnTo>
                <a:lnTo>
                  <a:pt x="15792" y="3772"/>
                </a:lnTo>
                <a:lnTo>
                  <a:pt x="15597" y="3358"/>
                </a:lnTo>
                <a:lnTo>
                  <a:pt x="15354" y="2993"/>
                </a:lnTo>
                <a:lnTo>
                  <a:pt x="15062" y="2652"/>
                </a:lnTo>
                <a:lnTo>
                  <a:pt x="14770" y="2336"/>
                </a:lnTo>
                <a:lnTo>
                  <a:pt x="14429" y="2044"/>
                </a:lnTo>
                <a:lnTo>
                  <a:pt x="14089" y="1776"/>
                </a:lnTo>
                <a:lnTo>
                  <a:pt x="13724" y="1509"/>
                </a:lnTo>
                <a:lnTo>
                  <a:pt x="13334" y="1265"/>
                </a:lnTo>
                <a:lnTo>
                  <a:pt x="12969" y="1046"/>
                </a:lnTo>
                <a:lnTo>
                  <a:pt x="12580" y="827"/>
                </a:lnTo>
                <a:lnTo>
                  <a:pt x="12166" y="633"/>
                </a:lnTo>
                <a:lnTo>
                  <a:pt x="11777" y="487"/>
                </a:lnTo>
                <a:lnTo>
                  <a:pt x="11363" y="341"/>
                </a:lnTo>
                <a:lnTo>
                  <a:pt x="10950" y="219"/>
                </a:lnTo>
                <a:lnTo>
                  <a:pt x="10512" y="146"/>
                </a:lnTo>
                <a:lnTo>
                  <a:pt x="10074" y="73"/>
                </a:lnTo>
                <a:lnTo>
                  <a:pt x="9271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63"/>
          <p:cNvGrpSpPr/>
          <p:nvPr/>
        </p:nvGrpSpPr>
        <p:grpSpPr>
          <a:xfrm>
            <a:off x="1358065" y="1171583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9" name="Shape 58"/>
          <p:cNvSpPr txBox="1">
            <a:spLocks/>
          </p:cNvSpPr>
          <p:nvPr/>
        </p:nvSpPr>
        <p:spPr>
          <a:xfrm>
            <a:off x="1981200" y="1657350"/>
            <a:ext cx="1143000" cy="60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2A2E"/>
              </a:buClr>
              <a:buSzPct val="100000"/>
              <a:buFont typeface="Montserrat"/>
              <a:buNone/>
              <a:tabLst/>
              <a:defRPr/>
            </a:pPr>
            <a:r>
              <a:rPr lang="en-US" sz="2400" b="1" kern="0" dirty="0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rPr>
              <a:t>M</a:t>
            </a:r>
            <a:r>
              <a:rPr kumimoji="0" 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etals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" name="Shape 58"/>
          <p:cNvSpPr txBox="1">
            <a:spLocks/>
          </p:cNvSpPr>
          <p:nvPr/>
        </p:nvSpPr>
        <p:spPr>
          <a:xfrm>
            <a:off x="6324600" y="1657350"/>
            <a:ext cx="2057400" cy="6096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2A2E"/>
              </a:buClr>
              <a:buSzPct val="100000"/>
              <a:buFont typeface="Montserrat"/>
              <a:buNone/>
              <a:tabLst/>
              <a:defRPr/>
            </a:pPr>
            <a:r>
              <a:rPr lang="en-US" sz="2400" b="1" kern="0" dirty="0" smtClean="0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rPr>
              <a:t>Non-m</a:t>
            </a:r>
            <a:r>
              <a:rPr kumimoji="0" 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etals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324622" y="3513534"/>
            <a:ext cx="3258344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" name="Shape 570"/>
          <p:cNvSpPr/>
          <p:nvPr/>
        </p:nvSpPr>
        <p:spPr>
          <a:xfrm>
            <a:off x="2286000" y="3530806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4" name="Shape 798"/>
          <p:cNvSpPr/>
          <p:nvPr/>
        </p:nvSpPr>
        <p:spPr>
          <a:xfrm flipH="1">
            <a:off x="1295400" y="2266950"/>
            <a:ext cx="1295400" cy="1371600"/>
          </a:xfrm>
          <a:custGeom>
            <a:avLst/>
            <a:gdLst/>
            <a:ahLst/>
            <a:cxnLst/>
            <a:rect l="0" t="0" r="0" b="0"/>
            <a:pathLst>
              <a:path w="16717" h="15403" extrusionOk="0">
                <a:moveTo>
                  <a:pt x="9149" y="511"/>
                </a:moveTo>
                <a:lnTo>
                  <a:pt x="9587" y="560"/>
                </a:lnTo>
                <a:lnTo>
                  <a:pt x="10025" y="608"/>
                </a:lnTo>
                <a:lnTo>
                  <a:pt x="10439" y="681"/>
                </a:lnTo>
                <a:lnTo>
                  <a:pt x="10877" y="779"/>
                </a:lnTo>
                <a:lnTo>
                  <a:pt x="11290" y="900"/>
                </a:lnTo>
                <a:lnTo>
                  <a:pt x="11704" y="1046"/>
                </a:lnTo>
                <a:lnTo>
                  <a:pt x="12093" y="1217"/>
                </a:lnTo>
                <a:lnTo>
                  <a:pt x="12483" y="1411"/>
                </a:lnTo>
                <a:lnTo>
                  <a:pt x="12994" y="1703"/>
                </a:lnTo>
                <a:lnTo>
                  <a:pt x="13505" y="2020"/>
                </a:lnTo>
                <a:lnTo>
                  <a:pt x="13967" y="2360"/>
                </a:lnTo>
                <a:lnTo>
                  <a:pt x="14210" y="2555"/>
                </a:lnTo>
                <a:lnTo>
                  <a:pt x="14405" y="2750"/>
                </a:lnTo>
                <a:lnTo>
                  <a:pt x="14332" y="2871"/>
                </a:lnTo>
                <a:lnTo>
                  <a:pt x="14308" y="3017"/>
                </a:lnTo>
                <a:lnTo>
                  <a:pt x="14308" y="3066"/>
                </a:lnTo>
                <a:lnTo>
                  <a:pt x="14332" y="3090"/>
                </a:lnTo>
                <a:lnTo>
                  <a:pt x="14405" y="3139"/>
                </a:lnTo>
                <a:lnTo>
                  <a:pt x="14478" y="3139"/>
                </a:lnTo>
                <a:lnTo>
                  <a:pt x="14551" y="3090"/>
                </a:lnTo>
                <a:lnTo>
                  <a:pt x="14624" y="2993"/>
                </a:lnTo>
                <a:lnTo>
                  <a:pt x="14867" y="3285"/>
                </a:lnTo>
                <a:lnTo>
                  <a:pt x="14770" y="3358"/>
                </a:lnTo>
                <a:lnTo>
                  <a:pt x="14697" y="3431"/>
                </a:lnTo>
                <a:lnTo>
                  <a:pt x="14600" y="3601"/>
                </a:lnTo>
                <a:lnTo>
                  <a:pt x="14575" y="3674"/>
                </a:lnTo>
                <a:lnTo>
                  <a:pt x="14575" y="3723"/>
                </a:lnTo>
                <a:lnTo>
                  <a:pt x="14575" y="3772"/>
                </a:lnTo>
                <a:lnTo>
                  <a:pt x="14600" y="3796"/>
                </a:lnTo>
                <a:lnTo>
                  <a:pt x="14648" y="3796"/>
                </a:lnTo>
                <a:lnTo>
                  <a:pt x="14721" y="3772"/>
                </a:lnTo>
                <a:lnTo>
                  <a:pt x="14867" y="3699"/>
                </a:lnTo>
                <a:lnTo>
                  <a:pt x="15086" y="3601"/>
                </a:lnTo>
                <a:lnTo>
                  <a:pt x="15208" y="3820"/>
                </a:lnTo>
                <a:lnTo>
                  <a:pt x="15305" y="4064"/>
                </a:lnTo>
                <a:lnTo>
                  <a:pt x="15111" y="4137"/>
                </a:lnTo>
                <a:lnTo>
                  <a:pt x="15013" y="4185"/>
                </a:lnTo>
                <a:lnTo>
                  <a:pt x="14916" y="4234"/>
                </a:lnTo>
                <a:lnTo>
                  <a:pt x="14892" y="4307"/>
                </a:lnTo>
                <a:lnTo>
                  <a:pt x="14892" y="4380"/>
                </a:lnTo>
                <a:lnTo>
                  <a:pt x="14940" y="4429"/>
                </a:lnTo>
                <a:lnTo>
                  <a:pt x="15013" y="4453"/>
                </a:lnTo>
                <a:lnTo>
                  <a:pt x="15135" y="4453"/>
                </a:lnTo>
                <a:lnTo>
                  <a:pt x="15232" y="4429"/>
                </a:lnTo>
                <a:lnTo>
                  <a:pt x="15427" y="4380"/>
                </a:lnTo>
                <a:lnTo>
                  <a:pt x="15573" y="4915"/>
                </a:lnTo>
                <a:lnTo>
                  <a:pt x="15403" y="4964"/>
                </a:lnTo>
                <a:lnTo>
                  <a:pt x="15232" y="5061"/>
                </a:lnTo>
                <a:lnTo>
                  <a:pt x="15086" y="5183"/>
                </a:lnTo>
                <a:lnTo>
                  <a:pt x="15038" y="5256"/>
                </a:lnTo>
                <a:lnTo>
                  <a:pt x="15013" y="5329"/>
                </a:lnTo>
                <a:lnTo>
                  <a:pt x="15013" y="5378"/>
                </a:lnTo>
                <a:lnTo>
                  <a:pt x="15038" y="5402"/>
                </a:lnTo>
                <a:lnTo>
                  <a:pt x="15062" y="5426"/>
                </a:lnTo>
                <a:lnTo>
                  <a:pt x="15111" y="5451"/>
                </a:lnTo>
                <a:lnTo>
                  <a:pt x="15208" y="5451"/>
                </a:lnTo>
                <a:lnTo>
                  <a:pt x="15305" y="5426"/>
                </a:lnTo>
                <a:lnTo>
                  <a:pt x="15476" y="5353"/>
                </a:lnTo>
                <a:lnTo>
                  <a:pt x="15695" y="5305"/>
                </a:lnTo>
                <a:lnTo>
                  <a:pt x="15792" y="5743"/>
                </a:lnTo>
                <a:lnTo>
                  <a:pt x="15622" y="5816"/>
                </a:lnTo>
                <a:lnTo>
                  <a:pt x="15451" y="5864"/>
                </a:lnTo>
                <a:lnTo>
                  <a:pt x="15305" y="5937"/>
                </a:lnTo>
                <a:lnTo>
                  <a:pt x="15159" y="6035"/>
                </a:lnTo>
                <a:lnTo>
                  <a:pt x="15013" y="6132"/>
                </a:lnTo>
                <a:lnTo>
                  <a:pt x="15013" y="6181"/>
                </a:lnTo>
                <a:lnTo>
                  <a:pt x="15013" y="6205"/>
                </a:lnTo>
                <a:lnTo>
                  <a:pt x="15038" y="6229"/>
                </a:lnTo>
                <a:lnTo>
                  <a:pt x="15403" y="6229"/>
                </a:lnTo>
                <a:lnTo>
                  <a:pt x="15719" y="6181"/>
                </a:lnTo>
                <a:lnTo>
                  <a:pt x="15914" y="6156"/>
                </a:lnTo>
                <a:lnTo>
                  <a:pt x="16035" y="6594"/>
                </a:lnTo>
                <a:lnTo>
                  <a:pt x="15768" y="6691"/>
                </a:lnTo>
                <a:lnTo>
                  <a:pt x="15549" y="6764"/>
                </a:lnTo>
                <a:lnTo>
                  <a:pt x="15184" y="6910"/>
                </a:lnTo>
                <a:lnTo>
                  <a:pt x="15135" y="6935"/>
                </a:lnTo>
                <a:lnTo>
                  <a:pt x="15062" y="6983"/>
                </a:lnTo>
                <a:lnTo>
                  <a:pt x="15038" y="7032"/>
                </a:lnTo>
                <a:lnTo>
                  <a:pt x="15013" y="7081"/>
                </a:lnTo>
                <a:lnTo>
                  <a:pt x="15038" y="7056"/>
                </a:lnTo>
                <a:lnTo>
                  <a:pt x="15013" y="7105"/>
                </a:lnTo>
                <a:lnTo>
                  <a:pt x="15013" y="7129"/>
                </a:lnTo>
                <a:lnTo>
                  <a:pt x="15038" y="7154"/>
                </a:lnTo>
                <a:lnTo>
                  <a:pt x="15086" y="7202"/>
                </a:lnTo>
                <a:lnTo>
                  <a:pt x="15208" y="7227"/>
                </a:lnTo>
                <a:lnTo>
                  <a:pt x="15403" y="7227"/>
                </a:lnTo>
                <a:lnTo>
                  <a:pt x="15622" y="7178"/>
                </a:lnTo>
                <a:lnTo>
                  <a:pt x="15841" y="7129"/>
                </a:lnTo>
                <a:lnTo>
                  <a:pt x="16108" y="7056"/>
                </a:lnTo>
                <a:lnTo>
                  <a:pt x="16108" y="7397"/>
                </a:lnTo>
                <a:lnTo>
                  <a:pt x="16108" y="7713"/>
                </a:lnTo>
                <a:lnTo>
                  <a:pt x="16035" y="7713"/>
                </a:lnTo>
                <a:lnTo>
                  <a:pt x="15670" y="7762"/>
                </a:lnTo>
                <a:lnTo>
                  <a:pt x="15330" y="7786"/>
                </a:lnTo>
                <a:lnTo>
                  <a:pt x="14965" y="7835"/>
                </a:lnTo>
                <a:lnTo>
                  <a:pt x="14600" y="7932"/>
                </a:lnTo>
                <a:lnTo>
                  <a:pt x="14575" y="7957"/>
                </a:lnTo>
                <a:lnTo>
                  <a:pt x="14575" y="7981"/>
                </a:lnTo>
                <a:lnTo>
                  <a:pt x="14575" y="8005"/>
                </a:lnTo>
                <a:lnTo>
                  <a:pt x="14600" y="8030"/>
                </a:lnTo>
                <a:lnTo>
                  <a:pt x="15330" y="8151"/>
                </a:lnTo>
                <a:lnTo>
                  <a:pt x="15500" y="8176"/>
                </a:lnTo>
                <a:lnTo>
                  <a:pt x="15695" y="8200"/>
                </a:lnTo>
                <a:lnTo>
                  <a:pt x="15865" y="8176"/>
                </a:lnTo>
                <a:lnTo>
                  <a:pt x="16035" y="8127"/>
                </a:lnTo>
                <a:lnTo>
                  <a:pt x="16035" y="8176"/>
                </a:lnTo>
                <a:lnTo>
                  <a:pt x="15938" y="8565"/>
                </a:lnTo>
                <a:lnTo>
                  <a:pt x="15816" y="8930"/>
                </a:lnTo>
                <a:lnTo>
                  <a:pt x="15524" y="8881"/>
                </a:lnTo>
                <a:lnTo>
                  <a:pt x="15232" y="8833"/>
                </a:lnTo>
                <a:lnTo>
                  <a:pt x="15013" y="8784"/>
                </a:lnTo>
                <a:lnTo>
                  <a:pt x="14794" y="8760"/>
                </a:lnTo>
                <a:lnTo>
                  <a:pt x="14332" y="8784"/>
                </a:lnTo>
                <a:lnTo>
                  <a:pt x="14308" y="8784"/>
                </a:lnTo>
                <a:lnTo>
                  <a:pt x="14308" y="8808"/>
                </a:lnTo>
                <a:lnTo>
                  <a:pt x="14308" y="8833"/>
                </a:lnTo>
                <a:lnTo>
                  <a:pt x="14332" y="8833"/>
                </a:lnTo>
                <a:lnTo>
                  <a:pt x="14478" y="8881"/>
                </a:lnTo>
                <a:lnTo>
                  <a:pt x="14624" y="8954"/>
                </a:lnTo>
                <a:lnTo>
                  <a:pt x="14965" y="9125"/>
                </a:lnTo>
                <a:lnTo>
                  <a:pt x="15281" y="9271"/>
                </a:lnTo>
                <a:lnTo>
                  <a:pt x="15451" y="9319"/>
                </a:lnTo>
                <a:lnTo>
                  <a:pt x="15622" y="9368"/>
                </a:lnTo>
                <a:lnTo>
                  <a:pt x="15500" y="9636"/>
                </a:lnTo>
                <a:lnTo>
                  <a:pt x="15354" y="9903"/>
                </a:lnTo>
                <a:lnTo>
                  <a:pt x="15135" y="9782"/>
                </a:lnTo>
                <a:lnTo>
                  <a:pt x="14916" y="9684"/>
                </a:lnTo>
                <a:lnTo>
                  <a:pt x="14429" y="9563"/>
                </a:lnTo>
                <a:lnTo>
                  <a:pt x="14210" y="9490"/>
                </a:lnTo>
                <a:lnTo>
                  <a:pt x="13943" y="9441"/>
                </a:lnTo>
                <a:lnTo>
                  <a:pt x="13699" y="9417"/>
                </a:lnTo>
                <a:lnTo>
                  <a:pt x="13553" y="9417"/>
                </a:lnTo>
                <a:lnTo>
                  <a:pt x="13456" y="9465"/>
                </a:lnTo>
                <a:lnTo>
                  <a:pt x="13432" y="9490"/>
                </a:lnTo>
                <a:lnTo>
                  <a:pt x="13432" y="9514"/>
                </a:lnTo>
                <a:lnTo>
                  <a:pt x="13578" y="9636"/>
                </a:lnTo>
                <a:lnTo>
                  <a:pt x="13772" y="9733"/>
                </a:lnTo>
                <a:lnTo>
                  <a:pt x="14137" y="9855"/>
                </a:lnTo>
                <a:lnTo>
                  <a:pt x="14648" y="10049"/>
                </a:lnTo>
                <a:lnTo>
                  <a:pt x="14892" y="10147"/>
                </a:lnTo>
                <a:lnTo>
                  <a:pt x="15135" y="10244"/>
                </a:lnTo>
                <a:lnTo>
                  <a:pt x="14794" y="10706"/>
                </a:lnTo>
                <a:lnTo>
                  <a:pt x="14721" y="10658"/>
                </a:lnTo>
                <a:lnTo>
                  <a:pt x="14624" y="10633"/>
                </a:lnTo>
                <a:lnTo>
                  <a:pt x="14405" y="10560"/>
                </a:lnTo>
                <a:lnTo>
                  <a:pt x="13991" y="10512"/>
                </a:lnTo>
                <a:lnTo>
                  <a:pt x="13772" y="10439"/>
                </a:lnTo>
                <a:lnTo>
                  <a:pt x="13505" y="10366"/>
                </a:lnTo>
                <a:lnTo>
                  <a:pt x="13359" y="10341"/>
                </a:lnTo>
                <a:lnTo>
                  <a:pt x="13213" y="10317"/>
                </a:lnTo>
                <a:lnTo>
                  <a:pt x="13115" y="10341"/>
                </a:lnTo>
                <a:lnTo>
                  <a:pt x="12994" y="10390"/>
                </a:lnTo>
                <a:lnTo>
                  <a:pt x="12994" y="10414"/>
                </a:lnTo>
                <a:lnTo>
                  <a:pt x="13018" y="10536"/>
                </a:lnTo>
                <a:lnTo>
                  <a:pt x="13091" y="10609"/>
                </a:lnTo>
                <a:lnTo>
                  <a:pt x="13188" y="10682"/>
                </a:lnTo>
                <a:lnTo>
                  <a:pt x="13310" y="10731"/>
                </a:lnTo>
                <a:lnTo>
                  <a:pt x="13553" y="10828"/>
                </a:lnTo>
                <a:lnTo>
                  <a:pt x="13772" y="10877"/>
                </a:lnTo>
                <a:lnTo>
                  <a:pt x="14113" y="10998"/>
                </a:lnTo>
                <a:lnTo>
                  <a:pt x="14308" y="11047"/>
                </a:lnTo>
                <a:lnTo>
                  <a:pt x="14502" y="11071"/>
                </a:lnTo>
                <a:lnTo>
                  <a:pt x="14089" y="11509"/>
                </a:lnTo>
                <a:lnTo>
                  <a:pt x="13943" y="11412"/>
                </a:lnTo>
                <a:lnTo>
                  <a:pt x="13772" y="11339"/>
                </a:lnTo>
                <a:lnTo>
                  <a:pt x="13432" y="11242"/>
                </a:lnTo>
                <a:lnTo>
                  <a:pt x="13067" y="11144"/>
                </a:lnTo>
                <a:lnTo>
                  <a:pt x="12702" y="11071"/>
                </a:lnTo>
                <a:lnTo>
                  <a:pt x="12337" y="11047"/>
                </a:lnTo>
                <a:lnTo>
                  <a:pt x="11972" y="11096"/>
                </a:lnTo>
                <a:lnTo>
                  <a:pt x="11947" y="11096"/>
                </a:lnTo>
                <a:lnTo>
                  <a:pt x="11899" y="11120"/>
                </a:lnTo>
                <a:lnTo>
                  <a:pt x="11874" y="11193"/>
                </a:lnTo>
                <a:lnTo>
                  <a:pt x="11850" y="11266"/>
                </a:lnTo>
                <a:lnTo>
                  <a:pt x="11874" y="11290"/>
                </a:lnTo>
                <a:lnTo>
                  <a:pt x="11899" y="11363"/>
                </a:lnTo>
                <a:lnTo>
                  <a:pt x="11972" y="11412"/>
                </a:lnTo>
                <a:lnTo>
                  <a:pt x="12580" y="11509"/>
                </a:lnTo>
                <a:lnTo>
                  <a:pt x="12872" y="11582"/>
                </a:lnTo>
                <a:lnTo>
                  <a:pt x="13164" y="11655"/>
                </a:lnTo>
                <a:lnTo>
                  <a:pt x="13432" y="11753"/>
                </a:lnTo>
                <a:lnTo>
                  <a:pt x="13675" y="11850"/>
                </a:lnTo>
                <a:lnTo>
                  <a:pt x="13359" y="12118"/>
                </a:lnTo>
                <a:lnTo>
                  <a:pt x="13018" y="12337"/>
                </a:lnTo>
                <a:lnTo>
                  <a:pt x="12994" y="12288"/>
                </a:lnTo>
                <a:lnTo>
                  <a:pt x="12945" y="12239"/>
                </a:lnTo>
                <a:lnTo>
                  <a:pt x="12775" y="12166"/>
                </a:lnTo>
                <a:lnTo>
                  <a:pt x="12604" y="12142"/>
                </a:lnTo>
                <a:lnTo>
                  <a:pt x="12410" y="12118"/>
                </a:lnTo>
                <a:lnTo>
                  <a:pt x="12215" y="12069"/>
                </a:lnTo>
                <a:lnTo>
                  <a:pt x="11850" y="11947"/>
                </a:lnTo>
                <a:lnTo>
                  <a:pt x="11558" y="11826"/>
                </a:lnTo>
                <a:lnTo>
                  <a:pt x="11242" y="11704"/>
                </a:lnTo>
                <a:lnTo>
                  <a:pt x="11096" y="11655"/>
                </a:lnTo>
                <a:lnTo>
                  <a:pt x="10950" y="11607"/>
                </a:lnTo>
                <a:lnTo>
                  <a:pt x="10779" y="11582"/>
                </a:lnTo>
                <a:lnTo>
                  <a:pt x="10633" y="11582"/>
                </a:lnTo>
                <a:lnTo>
                  <a:pt x="10609" y="11607"/>
                </a:lnTo>
                <a:lnTo>
                  <a:pt x="10609" y="11655"/>
                </a:lnTo>
                <a:lnTo>
                  <a:pt x="10682" y="11753"/>
                </a:lnTo>
                <a:lnTo>
                  <a:pt x="10804" y="11874"/>
                </a:lnTo>
                <a:lnTo>
                  <a:pt x="10925" y="11947"/>
                </a:lnTo>
                <a:lnTo>
                  <a:pt x="11047" y="12045"/>
                </a:lnTo>
                <a:lnTo>
                  <a:pt x="11315" y="12166"/>
                </a:lnTo>
                <a:lnTo>
                  <a:pt x="11582" y="12288"/>
                </a:lnTo>
                <a:lnTo>
                  <a:pt x="11826" y="12385"/>
                </a:lnTo>
                <a:lnTo>
                  <a:pt x="12093" y="12483"/>
                </a:lnTo>
                <a:lnTo>
                  <a:pt x="12361" y="12556"/>
                </a:lnTo>
                <a:lnTo>
                  <a:pt x="12507" y="12580"/>
                </a:lnTo>
                <a:lnTo>
                  <a:pt x="12629" y="12580"/>
                </a:lnTo>
                <a:lnTo>
                  <a:pt x="12239" y="12799"/>
                </a:lnTo>
                <a:lnTo>
                  <a:pt x="11850" y="12969"/>
                </a:lnTo>
                <a:lnTo>
                  <a:pt x="11801" y="12921"/>
                </a:lnTo>
                <a:lnTo>
                  <a:pt x="11680" y="12823"/>
                </a:lnTo>
                <a:lnTo>
                  <a:pt x="11558" y="12775"/>
                </a:lnTo>
                <a:lnTo>
                  <a:pt x="11266" y="12677"/>
                </a:lnTo>
                <a:lnTo>
                  <a:pt x="10998" y="12604"/>
                </a:lnTo>
                <a:lnTo>
                  <a:pt x="10731" y="12531"/>
                </a:lnTo>
                <a:lnTo>
                  <a:pt x="10585" y="12458"/>
                </a:lnTo>
                <a:lnTo>
                  <a:pt x="10439" y="12385"/>
                </a:lnTo>
                <a:lnTo>
                  <a:pt x="10171" y="12239"/>
                </a:lnTo>
                <a:lnTo>
                  <a:pt x="10025" y="12166"/>
                </a:lnTo>
                <a:lnTo>
                  <a:pt x="9879" y="12118"/>
                </a:lnTo>
                <a:lnTo>
                  <a:pt x="9733" y="12093"/>
                </a:lnTo>
                <a:lnTo>
                  <a:pt x="9563" y="12093"/>
                </a:lnTo>
                <a:lnTo>
                  <a:pt x="9514" y="12118"/>
                </a:lnTo>
                <a:lnTo>
                  <a:pt x="9490" y="12142"/>
                </a:lnTo>
                <a:lnTo>
                  <a:pt x="9490" y="12191"/>
                </a:lnTo>
                <a:lnTo>
                  <a:pt x="9514" y="12215"/>
                </a:lnTo>
                <a:lnTo>
                  <a:pt x="9733" y="12410"/>
                </a:lnTo>
                <a:lnTo>
                  <a:pt x="9952" y="12580"/>
                </a:lnTo>
                <a:lnTo>
                  <a:pt x="10220" y="12750"/>
                </a:lnTo>
                <a:lnTo>
                  <a:pt x="10463" y="12872"/>
                </a:lnTo>
                <a:lnTo>
                  <a:pt x="10682" y="12969"/>
                </a:lnTo>
                <a:lnTo>
                  <a:pt x="10901" y="13042"/>
                </a:lnTo>
                <a:lnTo>
                  <a:pt x="11363" y="13188"/>
                </a:lnTo>
                <a:lnTo>
                  <a:pt x="10852" y="13359"/>
                </a:lnTo>
                <a:lnTo>
                  <a:pt x="10317" y="13505"/>
                </a:lnTo>
                <a:lnTo>
                  <a:pt x="10317" y="13480"/>
                </a:lnTo>
                <a:lnTo>
                  <a:pt x="10366" y="13359"/>
                </a:lnTo>
                <a:lnTo>
                  <a:pt x="10366" y="13310"/>
                </a:lnTo>
                <a:lnTo>
                  <a:pt x="10342" y="13261"/>
                </a:lnTo>
                <a:lnTo>
                  <a:pt x="10293" y="13213"/>
                </a:lnTo>
                <a:lnTo>
                  <a:pt x="10244" y="13164"/>
                </a:lnTo>
                <a:lnTo>
                  <a:pt x="9198" y="12604"/>
                </a:lnTo>
                <a:lnTo>
                  <a:pt x="9028" y="12507"/>
                </a:lnTo>
                <a:lnTo>
                  <a:pt x="8809" y="12410"/>
                </a:lnTo>
                <a:lnTo>
                  <a:pt x="8711" y="12385"/>
                </a:lnTo>
                <a:lnTo>
                  <a:pt x="8590" y="12361"/>
                </a:lnTo>
                <a:lnTo>
                  <a:pt x="8492" y="12385"/>
                </a:lnTo>
                <a:lnTo>
                  <a:pt x="8419" y="12434"/>
                </a:lnTo>
                <a:lnTo>
                  <a:pt x="8419" y="12458"/>
                </a:lnTo>
                <a:lnTo>
                  <a:pt x="8444" y="12556"/>
                </a:lnTo>
                <a:lnTo>
                  <a:pt x="8517" y="12629"/>
                </a:lnTo>
                <a:lnTo>
                  <a:pt x="8687" y="12799"/>
                </a:lnTo>
                <a:lnTo>
                  <a:pt x="9028" y="13042"/>
                </a:lnTo>
                <a:lnTo>
                  <a:pt x="9490" y="13334"/>
                </a:lnTo>
                <a:lnTo>
                  <a:pt x="9733" y="13456"/>
                </a:lnTo>
                <a:lnTo>
                  <a:pt x="10001" y="13553"/>
                </a:lnTo>
                <a:lnTo>
                  <a:pt x="9539" y="13651"/>
                </a:lnTo>
                <a:lnTo>
                  <a:pt x="9076" y="13699"/>
                </a:lnTo>
                <a:lnTo>
                  <a:pt x="9052" y="13651"/>
                </a:lnTo>
                <a:lnTo>
                  <a:pt x="8857" y="13480"/>
                </a:lnTo>
                <a:lnTo>
                  <a:pt x="8638" y="13334"/>
                </a:lnTo>
                <a:lnTo>
                  <a:pt x="8176" y="13067"/>
                </a:lnTo>
                <a:lnTo>
                  <a:pt x="7762" y="12799"/>
                </a:lnTo>
                <a:lnTo>
                  <a:pt x="7568" y="12677"/>
                </a:lnTo>
                <a:lnTo>
                  <a:pt x="7349" y="12604"/>
                </a:lnTo>
                <a:lnTo>
                  <a:pt x="7300" y="12604"/>
                </a:lnTo>
                <a:lnTo>
                  <a:pt x="7276" y="12653"/>
                </a:lnTo>
                <a:lnTo>
                  <a:pt x="7276" y="12775"/>
                </a:lnTo>
                <a:lnTo>
                  <a:pt x="7300" y="12872"/>
                </a:lnTo>
                <a:lnTo>
                  <a:pt x="7373" y="12969"/>
                </a:lnTo>
                <a:lnTo>
                  <a:pt x="7446" y="13042"/>
                </a:lnTo>
                <a:lnTo>
                  <a:pt x="7616" y="13213"/>
                </a:lnTo>
                <a:lnTo>
                  <a:pt x="7787" y="13334"/>
                </a:lnTo>
                <a:lnTo>
                  <a:pt x="8103" y="13553"/>
                </a:lnTo>
                <a:lnTo>
                  <a:pt x="8444" y="13748"/>
                </a:lnTo>
                <a:lnTo>
                  <a:pt x="8346" y="13748"/>
                </a:lnTo>
                <a:lnTo>
                  <a:pt x="7835" y="13772"/>
                </a:lnTo>
                <a:lnTo>
                  <a:pt x="7349" y="13724"/>
                </a:lnTo>
                <a:lnTo>
                  <a:pt x="7373" y="13699"/>
                </a:lnTo>
                <a:lnTo>
                  <a:pt x="7397" y="13651"/>
                </a:lnTo>
                <a:lnTo>
                  <a:pt x="7422" y="13578"/>
                </a:lnTo>
                <a:lnTo>
                  <a:pt x="7397" y="13529"/>
                </a:lnTo>
                <a:lnTo>
                  <a:pt x="7373" y="13456"/>
                </a:lnTo>
                <a:lnTo>
                  <a:pt x="7324" y="13383"/>
                </a:lnTo>
                <a:lnTo>
                  <a:pt x="7203" y="13286"/>
                </a:lnTo>
                <a:lnTo>
                  <a:pt x="6911" y="13091"/>
                </a:lnTo>
                <a:lnTo>
                  <a:pt x="6643" y="12872"/>
                </a:lnTo>
                <a:lnTo>
                  <a:pt x="6521" y="12799"/>
                </a:lnTo>
                <a:lnTo>
                  <a:pt x="6448" y="12750"/>
                </a:lnTo>
                <a:lnTo>
                  <a:pt x="6424" y="12702"/>
                </a:lnTo>
                <a:lnTo>
                  <a:pt x="6424" y="12677"/>
                </a:lnTo>
                <a:lnTo>
                  <a:pt x="6400" y="12677"/>
                </a:lnTo>
                <a:lnTo>
                  <a:pt x="6375" y="12702"/>
                </a:lnTo>
                <a:lnTo>
                  <a:pt x="6351" y="12775"/>
                </a:lnTo>
                <a:lnTo>
                  <a:pt x="6327" y="12823"/>
                </a:lnTo>
                <a:lnTo>
                  <a:pt x="6351" y="12969"/>
                </a:lnTo>
                <a:lnTo>
                  <a:pt x="6400" y="13042"/>
                </a:lnTo>
                <a:lnTo>
                  <a:pt x="6448" y="13140"/>
                </a:lnTo>
                <a:lnTo>
                  <a:pt x="6570" y="13286"/>
                </a:lnTo>
                <a:lnTo>
                  <a:pt x="6716" y="13432"/>
                </a:lnTo>
                <a:lnTo>
                  <a:pt x="6862" y="13553"/>
                </a:lnTo>
                <a:lnTo>
                  <a:pt x="7032" y="13675"/>
                </a:lnTo>
                <a:lnTo>
                  <a:pt x="7032" y="13675"/>
                </a:lnTo>
                <a:lnTo>
                  <a:pt x="6619" y="13578"/>
                </a:lnTo>
                <a:lnTo>
                  <a:pt x="6229" y="13456"/>
                </a:lnTo>
                <a:lnTo>
                  <a:pt x="5864" y="13334"/>
                </a:lnTo>
                <a:lnTo>
                  <a:pt x="5670" y="13286"/>
                </a:lnTo>
                <a:lnTo>
                  <a:pt x="5475" y="13261"/>
                </a:lnTo>
                <a:lnTo>
                  <a:pt x="5280" y="13237"/>
                </a:lnTo>
                <a:lnTo>
                  <a:pt x="5086" y="13261"/>
                </a:lnTo>
                <a:lnTo>
                  <a:pt x="4988" y="13286"/>
                </a:lnTo>
                <a:lnTo>
                  <a:pt x="4915" y="13334"/>
                </a:lnTo>
                <a:lnTo>
                  <a:pt x="4842" y="13407"/>
                </a:lnTo>
                <a:lnTo>
                  <a:pt x="4818" y="13505"/>
                </a:lnTo>
                <a:lnTo>
                  <a:pt x="4672" y="13651"/>
                </a:lnTo>
                <a:lnTo>
                  <a:pt x="4502" y="13797"/>
                </a:lnTo>
                <a:lnTo>
                  <a:pt x="4331" y="13943"/>
                </a:lnTo>
                <a:lnTo>
                  <a:pt x="4161" y="14064"/>
                </a:lnTo>
                <a:lnTo>
                  <a:pt x="3869" y="14259"/>
                </a:lnTo>
                <a:lnTo>
                  <a:pt x="3553" y="14405"/>
                </a:lnTo>
                <a:lnTo>
                  <a:pt x="3212" y="14551"/>
                </a:lnTo>
                <a:lnTo>
                  <a:pt x="2896" y="14648"/>
                </a:lnTo>
                <a:lnTo>
                  <a:pt x="2555" y="14745"/>
                </a:lnTo>
                <a:lnTo>
                  <a:pt x="2190" y="14818"/>
                </a:lnTo>
                <a:lnTo>
                  <a:pt x="1825" y="14867"/>
                </a:lnTo>
                <a:lnTo>
                  <a:pt x="1485" y="14891"/>
                </a:lnTo>
                <a:lnTo>
                  <a:pt x="1314" y="14891"/>
                </a:lnTo>
                <a:lnTo>
                  <a:pt x="1144" y="14867"/>
                </a:lnTo>
                <a:lnTo>
                  <a:pt x="1436" y="14672"/>
                </a:lnTo>
                <a:lnTo>
                  <a:pt x="1728" y="14453"/>
                </a:lnTo>
                <a:lnTo>
                  <a:pt x="1996" y="14210"/>
                </a:lnTo>
                <a:lnTo>
                  <a:pt x="2239" y="13991"/>
                </a:lnTo>
                <a:lnTo>
                  <a:pt x="2604" y="13626"/>
                </a:lnTo>
                <a:lnTo>
                  <a:pt x="2774" y="13432"/>
                </a:lnTo>
                <a:lnTo>
                  <a:pt x="2944" y="13188"/>
                </a:lnTo>
                <a:lnTo>
                  <a:pt x="3066" y="12945"/>
                </a:lnTo>
                <a:lnTo>
                  <a:pt x="3163" y="12702"/>
                </a:lnTo>
                <a:lnTo>
                  <a:pt x="3212" y="12458"/>
                </a:lnTo>
                <a:lnTo>
                  <a:pt x="3212" y="12337"/>
                </a:lnTo>
                <a:lnTo>
                  <a:pt x="3212" y="12215"/>
                </a:lnTo>
                <a:lnTo>
                  <a:pt x="3236" y="12118"/>
                </a:lnTo>
                <a:lnTo>
                  <a:pt x="3212" y="12045"/>
                </a:lnTo>
                <a:lnTo>
                  <a:pt x="3188" y="11972"/>
                </a:lnTo>
                <a:lnTo>
                  <a:pt x="3115" y="11923"/>
                </a:lnTo>
                <a:lnTo>
                  <a:pt x="2920" y="11826"/>
                </a:lnTo>
                <a:lnTo>
                  <a:pt x="2750" y="11704"/>
                </a:lnTo>
                <a:lnTo>
                  <a:pt x="2409" y="11461"/>
                </a:lnTo>
                <a:lnTo>
                  <a:pt x="2117" y="11169"/>
                </a:lnTo>
                <a:lnTo>
                  <a:pt x="1850" y="10852"/>
                </a:lnTo>
                <a:lnTo>
                  <a:pt x="1631" y="10512"/>
                </a:lnTo>
                <a:lnTo>
                  <a:pt x="1412" y="10147"/>
                </a:lnTo>
                <a:lnTo>
                  <a:pt x="1241" y="9757"/>
                </a:lnTo>
                <a:lnTo>
                  <a:pt x="1095" y="9368"/>
                </a:lnTo>
                <a:lnTo>
                  <a:pt x="949" y="8979"/>
                </a:lnTo>
                <a:lnTo>
                  <a:pt x="828" y="8565"/>
                </a:lnTo>
                <a:lnTo>
                  <a:pt x="755" y="8127"/>
                </a:lnTo>
                <a:lnTo>
                  <a:pt x="682" y="7689"/>
                </a:lnTo>
                <a:lnTo>
                  <a:pt x="657" y="7251"/>
                </a:lnTo>
                <a:lnTo>
                  <a:pt x="657" y="6837"/>
                </a:lnTo>
                <a:lnTo>
                  <a:pt x="706" y="6399"/>
                </a:lnTo>
                <a:lnTo>
                  <a:pt x="803" y="5986"/>
                </a:lnTo>
                <a:lnTo>
                  <a:pt x="925" y="5548"/>
                </a:lnTo>
                <a:lnTo>
                  <a:pt x="1120" y="5110"/>
                </a:lnTo>
                <a:lnTo>
                  <a:pt x="1339" y="4696"/>
                </a:lnTo>
                <a:lnTo>
                  <a:pt x="1606" y="4307"/>
                </a:lnTo>
                <a:lnTo>
                  <a:pt x="1898" y="3869"/>
                </a:lnTo>
                <a:lnTo>
                  <a:pt x="2166" y="3431"/>
                </a:lnTo>
                <a:lnTo>
                  <a:pt x="2434" y="3017"/>
                </a:lnTo>
                <a:lnTo>
                  <a:pt x="2604" y="2823"/>
                </a:lnTo>
                <a:lnTo>
                  <a:pt x="2774" y="2628"/>
                </a:lnTo>
                <a:lnTo>
                  <a:pt x="3115" y="2336"/>
                </a:lnTo>
                <a:lnTo>
                  <a:pt x="3431" y="2068"/>
                </a:lnTo>
                <a:lnTo>
                  <a:pt x="3772" y="1825"/>
                </a:lnTo>
                <a:lnTo>
                  <a:pt x="4137" y="1582"/>
                </a:lnTo>
                <a:lnTo>
                  <a:pt x="4502" y="1387"/>
                </a:lnTo>
                <a:lnTo>
                  <a:pt x="4867" y="1192"/>
                </a:lnTo>
                <a:lnTo>
                  <a:pt x="5256" y="1046"/>
                </a:lnTo>
                <a:lnTo>
                  <a:pt x="5670" y="900"/>
                </a:lnTo>
                <a:lnTo>
                  <a:pt x="6083" y="803"/>
                </a:lnTo>
                <a:lnTo>
                  <a:pt x="6497" y="706"/>
                </a:lnTo>
                <a:lnTo>
                  <a:pt x="6935" y="633"/>
                </a:lnTo>
                <a:lnTo>
                  <a:pt x="7373" y="584"/>
                </a:lnTo>
                <a:lnTo>
                  <a:pt x="7811" y="535"/>
                </a:lnTo>
                <a:lnTo>
                  <a:pt x="8249" y="511"/>
                </a:lnTo>
                <a:close/>
                <a:moveTo>
                  <a:pt x="8444" y="0"/>
                </a:moveTo>
                <a:lnTo>
                  <a:pt x="7641" y="24"/>
                </a:lnTo>
                <a:lnTo>
                  <a:pt x="6838" y="122"/>
                </a:lnTo>
                <a:lnTo>
                  <a:pt x="6351" y="195"/>
                </a:lnTo>
                <a:lnTo>
                  <a:pt x="5889" y="292"/>
                </a:lnTo>
                <a:lnTo>
                  <a:pt x="5426" y="414"/>
                </a:lnTo>
                <a:lnTo>
                  <a:pt x="4964" y="560"/>
                </a:lnTo>
                <a:lnTo>
                  <a:pt x="4502" y="730"/>
                </a:lnTo>
                <a:lnTo>
                  <a:pt x="4088" y="949"/>
                </a:lnTo>
                <a:lnTo>
                  <a:pt x="3674" y="1217"/>
                </a:lnTo>
                <a:lnTo>
                  <a:pt x="3285" y="1509"/>
                </a:lnTo>
                <a:lnTo>
                  <a:pt x="2823" y="1922"/>
                </a:lnTo>
                <a:lnTo>
                  <a:pt x="2385" y="2312"/>
                </a:lnTo>
                <a:lnTo>
                  <a:pt x="2166" y="2531"/>
                </a:lnTo>
                <a:lnTo>
                  <a:pt x="1947" y="2725"/>
                </a:lnTo>
                <a:lnTo>
                  <a:pt x="1752" y="2969"/>
                </a:lnTo>
                <a:lnTo>
                  <a:pt x="1582" y="3212"/>
                </a:lnTo>
                <a:lnTo>
                  <a:pt x="1266" y="3723"/>
                </a:lnTo>
                <a:lnTo>
                  <a:pt x="974" y="4283"/>
                </a:lnTo>
                <a:lnTo>
                  <a:pt x="682" y="4842"/>
                </a:lnTo>
                <a:lnTo>
                  <a:pt x="438" y="5402"/>
                </a:lnTo>
                <a:lnTo>
                  <a:pt x="341" y="5645"/>
                </a:lnTo>
                <a:lnTo>
                  <a:pt x="268" y="5889"/>
                </a:lnTo>
                <a:lnTo>
                  <a:pt x="195" y="6132"/>
                </a:lnTo>
                <a:lnTo>
                  <a:pt x="146" y="6375"/>
                </a:lnTo>
                <a:lnTo>
                  <a:pt x="122" y="6886"/>
                </a:lnTo>
                <a:lnTo>
                  <a:pt x="122" y="7397"/>
                </a:lnTo>
                <a:lnTo>
                  <a:pt x="171" y="7908"/>
                </a:lnTo>
                <a:lnTo>
                  <a:pt x="268" y="8419"/>
                </a:lnTo>
                <a:lnTo>
                  <a:pt x="390" y="8906"/>
                </a:lnTo>
                <a:lnTo>
                  <a:pt x="536" y="9392"/>
                </a:lnTo>
                <a:lnTo>
                  <a:pt x="682" y="9830"/>
                </a:lnTo>
                <a:lnTo>
                  <a:pt x="876" y="10244"/>
                </a:lnTo>
                <a:lnTo>
                  <a:pt x="1095" y="10658"/>
                </a:lnTo>
                <a:lnTo>
                  <a:pt x="1339" y="11047"/>
                </a:lnTo>
                <a:lnTo>
                  <a:pt x="1631" y="11412"/>
                </a:lnTo>
                <a:lnTo>
                  <a:pt x="1947" y="11728"/>
                </a:lnTo>
                <a:lnTo>
                  <a:pt x="2117" y="11874"/>
                </a:lnTo>
                <a:lnTo>
                  <a:pt x="2312" y="12020"/>
                </a:lnTo>
                <a:lnTo>
                  <a:pt x="2507" y="12142"/>
                </a:lnTo>
                <a:lnTo>
                  <a:pt x="2701" y="12239"/>
                </a:lnTo>
                <a:lnTo>
                  <a:pt x="2677" y="12458"/>
                </a:lnTo>
                <a:lnTo>
                  <a:pt x="2604" y="12653"/>
                </a:lnTo>
                <a:lnTo>
                  <a:pt x="2482" y="12848"/>
                </a:lnTo>
                <a:lnTo>
                  <a:pt x="2361" y="13042"/>
                </a:lnTo>
                <a:lnTo>
                  <a:pt x="2215" y="13213"/>
                </a:lnTo>
                <a:lnTo>
                  <a:pt x="2069" y="13359"/>
                </a:lnTo>
                <a:lnTo>
                  <a:pt x="1752" y="13675"/>
                </a:lnTo>
                <a:lnTo>
                  <a:pt x="1412" y="13967"/>
                </a:lnTo>
                <a:lnTo>
                  <a:pt x="1047" y="14259"/>
                </a:lnTo>
                <a:lnTo>
                  <a:pt x="828" y="14381"/>
                </a:lnTo>
                <a:lnTo>
                  <a:pt x="633" y="14478"/>
                </a:lnTo>
                <a:lnTo>
                  <a:pt x="414" y="14575"/>
                </a:lnTo>
                <a:lnTo>
                  <a:pt x="195" y="14648"/>
                </a:lnTo>
                <a:lnTo>
                  <a:pt x="98" y="14697"/>
                </a:lnTo>
                <a:lnTo>
                  <a:pt x="25" y="14794"/>
                </a:lnTo>
                <a:lnTo>
                  <a:pt x="0" y="14891"/>
                </a:lnTo>
                <a:lnTo>
                  <a:pt x="25" y="14989"/>
                </a:lnTo>
                <a:lnTo>
                  <a:pt x="49" y="15086"/>
                </a:lnTo>
                <a:lnTo>
                  <a:pt x="146" y="15159"/>
                </a:lnTo>
                <a:lnTo>
                  <a:pt x="244" y="15208"/>
                </a:lnTo>
                <a:lnTo>
                  <a:pt x="365" y="15208"/>
                </a:lnTo>
                <a:lnTo>
                  <a:pt x="414" y="15183"/>
                </a:lnTo>
                <a:lnTo>
                  <a:pt x="560" y="15256"/>
                </a:lnTo>
                <a:lnTo>
                  <a:pt x="682" y="15305"/>
                </a:lnTo>
                <a:lnTo>
                  <a:pt x="998" y="15378"/>
                </a:lnTo>
                <a:lnTo>
                  <a:pt x="1314" y="15402"/>
                </a:lnTo>
                <a:lnTo>
                  <a:pt x="1679" y="15402"/>
                </a:lnTo>
                <a:lnTo>
                  <a:pt x="2020" y="15354"/>
                </a:lnTo>
                <a:lnTo>
                  <a:pt x="2336" y="15305"/>
                </a:lnTo>
                <a:lnTo>
                  <a:pt x="2896" y="15183"/>
                </a:lnTo>
                <a:lnTo>
                  <a:pt x="3261" y="15062"/>
                </a:lnTo>
                <a:lnTo>
                  <a:pt x="3626" y="14916"/>
                </a:lnTo>
                <a:lnTo>
                  <a:pt x="3991" y="14770"/>
                </a:lnTo>
                <a:lnTo>
                  <a:pt x="4331" y="14575"/>
                </a:lnTo>
                <a:lnTo>
                  <a:pt x="4575" y="14429"/>
                </a:lnTo>
                <a:lnTo>
                  <a:pt x="4818" y="14259"/>
                </a:lnTo>
                <a:lnTo>
                  <a:pt x="5037" y="14040"/>
                </a:lnTo>
                <a:lnTo>
                  <a:pt x="5134" y="13918"/>
                </a:lnTo>
                <a:lnTo>
                  <a:pt x="5207" y="13797"/>
                </a:lnTo>
                <a:lnTo>
                  <a:pt x="5426" y="13821"/>
                </a:lnTo>
                <a:lnTo>
                  <a:pt x="5645" y="13845"/>
                </a:lnTo>
                <a:lnTo>
                  <a:pt x="6059" y="13967"/>
                </a:lnTo>
                <a:lnTo>
                  <a:pt x="6497" y="14113"/>
                </a:lnTo>
                <a:lnTo>
                  <a:pt x="6692" y="14186"/>
                </a:lnTo>
                <a:lnTo>
                  <a:pt x="6911" y="14235"/>
                </a:lnTo>
                <a:lnTo>
                  <a:pt x="7178" y="14283"/>
                </a:lnTo>
                <a:lnTo>
                  <a:pt x="7446" y="14308"/>
                </a:lnTo>
                <a:lnTo>
                  <a:pt x="7981" y="14332"/>
                </a:lnTo>
                <a:lnTo>
                  <a:pt x="8517" y="14308"/>
                </a:lnTo>
                <a:lnTo>
                  <a:pt x="9052" y="14259"/>
                </a:lnTo>
                <a:lnTo>
                  <a:pt x="9490" y="14210"/>
                </a:lnTo>
                <a:lnTo>
                  <a:pt x="9952" y="14137"/>
                </a:lnTo>
                <a:lnTo>
                  <a:pt x="10390" y="14040"/>
                </a:lnTo>
                <a:lnTo>
                  <a:pt x="10828" y="13918"/>
                </a:lnTo>
                <a:lnTo>
                  <a:pt x="11266" y="13797"/>
                </a:lnTo>
                <a:lnTo>
                  <a:pt x="11680" y="13651"/>
                </a:lnTo>
                <a:lnTo>
                  <a:pt x="12093" y="13480"/>
                </a:lnTo>
                <a:lnTo>
                  <a:pt x="12507" y="13286"/>
                </a:lnTo>
                <a:lnTo>
                  <a:pt x="12921" y="13067"/>
                </a:lnTo>
                <a:lnTo>
                  <a:pt x="13310" y="12823"/>
                </a:lnTo>
                <a:lnTo>
                  <a:pt x="13699" y="12556"/>
                </a:lnTo>
                <a:lnTo>
                  <a:pt x="14089" y="12264"/>
                </a:lnTo>
                <a:lnTo>
                  <a:pt x="14429" y="11947"/>
                </a:lnTo>
                <a:lnTo>
                  <a:pt x="14770" y="11607"/>
                </a:lnTo>
                <a:lnTo>
                  <a:pt x="15111" y="11266"/>
                </a:lnTo>
                <a:lnTo>
                  <a:pt x="15403" y="10901"/>
                </a:lnTo>
                <a:lnTo>
                  <a:pt x="15670" y="10512"/>
                </a:lnTo>
                <a:lnTo>
                  <a:pt x="15914" y="10098"/>
                </a:lnTo>
                <a:lnTo>
                  <a:pt x="16133" y="9684"/>
                </a:lnTo>
                <a:lnTo>
                  <a:pt x="16327" y="9246"/>
                </a:lnTo>
                <a:lnTo>
                  <a:pt x="16473" y="8808"/>
                </a:lnTo>
                <a:lnTo>
                  <a:pt x="16595" y="8346"/>
                </a:lnTo>
                <a:lnTo>
                  <a:pt x="16668" y="7884"/>
                </a:lnTo>
                <a:lnTo>
                  <a:pt x="16717" y="7421"/>
                </a:lnTo>
                <a:lnTo>
                  <a:pt x="16717" y="7178"/>
                </a:lnTo>
                <a:lnTo>
                  <a:pt x="16692" y="6959"/>
                </a:lnTo>
                <a:lnTo>
                  <a:pt x="16595" y="6497"/>
                </a:lnTo>
                <a:lnTo>
                  <a:pt x="16473" y="6035"/>
                </a:lnTo>
                <a:lnTo>
                  <a:pt x="16352" y="5597"/>
                </a:lnTo>
                <a:lnTo>
                  <a:pt x="16206" y="5134"/>
                </a:lnTo>
                <a:lnTo>
                  <a:pt x="16084" y="4672"/>
                </a:lnTo>
                <a:lnTo>
                  <a:pt x="15962" y="4210"/>
                </a:lnTo>
                <a:lnTo>
                  <a:pt x="15792" y="3772"/>
                </a:lnTo>
                <a:lnTo>
                  <a:pt x="15597" y="3358"/>
                </a:lnTo>
                <a:lnTo>
                  <a:pt x="15354" y="2993"/>
                </a:lnTo>
                <a:lnTo>
                  <a:pt x="15062" y="2652"/>
                </a:lnTo>
                <a:lnTo>
                  <a:pt x="14770" y="2336"/>
                </a:lnTo>
                <a:lnTo>
                  <a:pt x="14429" y="2044"/>
                </a:lnTo>
                <a:lnTo>
                  <a:pt x="14089" y="1776"/>
                </a:lnTo>
                <a:lnTo>
                  <a:pt x="13724" y="1509"/>
                </a:lnTo>
                <a:lnTo>
                  <a:pt x="13334" y="1265"/>
                </a:lnTo>
                <a:lnTo>
                  <a:pt x="12969" y="1046"/>
                </a:lnTo>
                <a:lnTo>
                  <a:pt x="12580" y="827"/>
                </a:lnTo>
                <a:lnTo>
                  <a:pt x="12166" y="633"/>
                </a:lnTo>
                <a:lnTo>
                  <a:pt x="11777" y="487"/>
                </a:lnTo>
                <a:lnTo>
                  <a:pt x="11363" y="341"/>
                </a:lnTo>
                <a:lnTo>
                  <a:pt x="10950" y="219"/>
                </a:lnTo>
                <a:lnTo>
                  <a:pt x="10512" y="146"/>
                </a:lnTo>
                <a:lnTo>
                  <a:pt x="10074" y="73"/>
                </a:lnTo>
                <a:lnTo>
                  <a:pt x="9271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5" name="Shape 570"/>
          <p:cNvSpPr/>
          <p:nvPr/>
        </p:nvSpPr>
        <p:spPr>
          <a:xfrm>
            <a:off x="5867400" y="3486150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6" name="Shape 798"/>
          <p:cNvSpPr/>
          <p:nvPr/>
        </p:nvSpPr>
        <p:spPr>
          <a:xfrm>
            <a:off x="6934200" y="2190750"/>
            <a:ext cx="1295400" cy="1371600"/>
          </a:xfrm>
          <a:custGeom>
            <a:avLst/>
            <a:gdLst/>
            <a:ahLst/>
            <a:cxnLst/>
            <a:rect l="0" t="0" r="0" b="0"/>
            <a:pathLst>
              <a:path w="16717" h="15403" extrusionOk="0">
                <a:moveTo>
                  <a:pt x="9149" y="511"/>
                </a:moveTo>
                <a:lnTo>
                  <a:pt x="9587" y="560"/>
                </a:lnTo>
                <a:lnTo>
                  <a:pt x="10025" y="608"/>
                </a:lnTo>
                <a:lnTo>
                  <a:pt x="10439" y="681"/>
                </a:lnTo>
                <a:lnTo>
                  <a:pt x="10877" y="779"/>
                </a:lnTo>
                <a:lnTo>
                  <a:pt x="11290" y="900"/>
                </a:lnTo>
                <a:lnTo>
                  <a:pt x="11704" y="1046"/>
                </a:lnTo>
                <a:lnTo>
                  <a:pt x="12093" y="1217"/>
                </a:lnTo>
                <a:lnTo>
                  <a:pt x="12483" y="1411"/>
                </a:lnTo>
                <a:lnTo>
                  <a:pt x="12994" y="1703"/>
                </a:lnTo>
                <a:lnTo>
                  <a:pt x="13505" y="2020"/>
                </a:lnTo>
                <a:lnTo>
                  <a:pt x="13967" y="2360"/>
                </a:lnTo>
                <a:lnTo>
                  <a:pt x="14210" y="2555"/>
                </a:lnTo>
                <a:lnTo>
                  <a:pt x="14405" y="2750"/>
                </a:lnTo>
                <a:lnTo>
                  <a:pt x="14332" y="2871"/>
                </a:lnTo>
                <a:lnTo>
                  <a:pt x="14308" y="3017"/>
                </a:lnTo>
                <a:lnTo>
                  <a:pt x="14308" y="3066"/>
                </a:lnTo>
                <a:lnTo>
                  <a:pt x="14332" y="3090"/>
                </a:lnTo>
                <a:lnTo>
                  <a:pt x="14405" y="3139"/>
                </a:lnTo>
                <a:lnTo>
                  <a:pt x="14478" y="3139"/>
                </a:lnTo>
                <a:lnTo>
                  <a:pt x="14551" y="3090"/>
                </a:lnTo>
                <a:lnTo>
                  <a:pt x="14624" y="2993"/>
                </a:lnTo>
                <a:lnTo>
                  <a:pt x="14867" y="3285"/>
                </a:lnTo>
                <a:lnTo>
                  <a:pt x="14770" y="3358"/>
                </a:lnTo>
                <a:lnTo>
                  <a:pt x="14697" y="3431"/>
                </a:lnTo>
                <a:lnTo>
                  <a:pt x="14600" y="3601"/>
                </a:lnTo>
                <a:lnTo>
                  <a:pt x="14575" y="3674"/>
                </a:lnTo>
                <a:lnTo>
                  <a:pt x="14575" y="3723"/>
                </a:lnTo>
                <a:lnTo>
                  <a:pt x="14575" y="3772"/>
                </a:lnTo>
                <a:lnTo>
                  <a:pt x="14600" y="3796"/>
                </a:lnTo>
                <a:lnTo>
                  <a:pt x="14648" y="3796"/>
                </a:lnTo>
                <a:lnTo>
                  <a:pt x="14721" y="3772"/>
                </a:lnTo>
                <a:lnTo>
                  <a:pt x="14867" y="3699"/>
                </a:lnTo>
                <a:lnTo>
                  <a:pt x="15086" y="3601"/>
                </a:lnTo>
                <a:lnTo>
                  <a:pt x="15208" y="3820"/>
                </a:lnTo>
                <a:lnTo>
                  <a:pt x="15305" y="4064"/>
                </a:lnTo>
                <a:lnTo>
                  <a:pt x="15111" y="4137"/>
                </a:lnTo>
                <a:lnTo>
                  <a:pt x="15013" y="4185"/>
                </a:lnTo>
                <a:lnTo>
                  <a:pt x="14916" y="4234"/>
                </a:lnTo>
                <a:lnTo>
                  <a:pt x="14892" y="4307"/>
                </a:lnTo>
                <a:lnTo>
                  <a:pt x="14892" y="4380"/>
                </a:lnTo>
                <a:lnTo>
                  <a:pt x="14940" y="4429"/>
                </a:lnTo>
                <a:lnTo>
                  <a:pt x="15013" y="4453"/>
                </a:lnTo>
                <a:lnTo>
                  <a:pt x="15135" y="4453"/>
                </a:lnTo>
                <a:lnTo>
                  <a:pt x="15232" y="4429"/>
                </a:lnTo>
                <a:lnTo>
                  <a:pt x="15427" y="4380"/>
                </a:lnTo>
                <a:lnTo>
                  <a:pt x="15573" y="4915"/>
                </a:lnTo>
                <a:lnTo>
                  <a:pt x="15403" y="4964"/>
                </a:lnTo>
                <a:lnTo>
                  <a:pt x="15232" y="5061"/>
                </a:lnTo>
                <a:lnTo>
                  <a:pt x="15086" y="5183"/>
                </a:lnTo>
                <a:lnTo>
                  <a:pt x="15038" y="5256"/>
                </a:lnTo>
                <a:lnTo>
                  <a:pt x="15013" y="5329"/>
                </a:lnTo>
                <a:lnTo>
                  <a:pt x="15013" y="5378"/>
                </a:lnTo>
                <a:lnTo>
                  <a:pt x="15038" y="5402"/>
                </a:lnTo>
                <a:lnTo>
                  <a:pt x="15062" y="5426"/>
                </a:lnTo>
                <a:lnTo>
                  <a:pt x="15111" y="5451"/>
                </a:lnTo>
                <a:lnTo>
                  <a:pt x="15208" y="5451"/>
                </a:lnTo>
                <a:lnTo>
                  <a:pt x="15305" y="5426"/>
                </a:lnTo>
                <a:lnTo>
                  <a:pt x="15476" y="5353"/>
                </a:lnTo>
                <a:lnTo>
                  <a:pt x="15695" y="5305"/>
                </a:lnTo>
                <a:lnTo>
                  <a:pt x="15792" y="5743"/>
                </a:lnTo>
                <a:lnTo>
                  <a:pt x="15622" y="5816"/>
                </a:lnTo>
                <a:lnTo>
                  <a:pt x="15451" y="5864"/>
                </a:lnTo>
                <a:lnTo>
                  <a:pt x="15305" y="5937"/>
                </a:lnTo>
                <a:lnTo>
                  <a:pt x="15159" y="6035"/>
                </a:lnTo>
                <a:lnTo>
                  <a:pt x="15013" y="6132"/>
                </a:lnTo>
                <a:lnTo>
                  <a:pt x="15013" y="6181"/>
                </a:lnTo>
                <a:lnTo>
                  <a:pt x="15013" y="6205"/>
                </a:lnTo>
                <a:lnTo>
                  <a:pt x="15038" y="6229"/>
                </a:lnTo>
                <a:lnTo>
                  <a:pt x="15403" y="6229"/>
                </a:lnTo>
                <a:lnTo>
                  <a:pt x="15719" y="6181"/>
                </a:lnTo>
                <a:lnTo>
                  <a:pt x="15914" y="6156"/>
                </a:lnTo>
                <a:lnTo>
                  <a:pt x="16035" y="6594"/>
                </a:lnTo>
                <a:lnTo>
                  <a:pt x="15768" y="6691"/>
                </a:lnTo>
                <a:lnTo>
                  <a:pt x="15549" y="6764"/>
                </a:lnTo>
                <a:lnTo>
                  <a:pt x="15184" y="6910"/>
                </a:lnTo>
                <a:lnTo>
                  <a:pt x="15135" y="6935"/>
                </a:lnTo>
                <a:lnTo>
                  <a:pt x="15062" y="6983"/>
                </a:lnTo>
                <a:lnTo>
                  <a:pt x="15038" y="7032"/>
                </a:lnTo>
                <a:lnTo>
                  <a:pt x="15013" y="7081"/>
                </a:lnTo>
                <a:lnTo>
                  <a:pt x="15038" y="7056"/>
                </a:lnTo>
                <a:lnTo>
                  <a:pt x="15013" y="7105"/>
                </a:lnTo>
                <a:lnTo>
                  <a:pt x="15013" y="7129"/>
                </a:lnTo>
                <a:lnTo>
                  <a:pt x="15038" y="7154"/>
                </a:lnTo>
                <a:lnTo>
                  <a:pt x="15086" y="7202"/>
                </a:lnTo>
                <a:lnTo>
                  <a:pt x="15208" y="7227"/>
                </a:lnTo>
                <a:lnTo>
                  <a:pt x="15403" y="7227"/>
                </a:lnTo>
                <a:lnTo>
                  <a:pt x="15622" y="7178"/>
                </a:lnTo>
                <a:lnTo>
                  <a:pt x="15841" y="7129"/>
                </a:lnTo>
                <a:lnTo>
                  <a:pt x="16108" y="7056"/>
                </a:lnTo>
                <a:lnTo>
                  <a:pt x="16108" y="7397"/>
                </a:lnTo>
                <a:lnTo>
                  <a:pt x="16108" y="7713"/>
                </a:lnTo>
                <a:lnTo>
                  <a:pt x="16035" y="7713"/>
                </a:lnTo>
                <a:lnTo>
                  <a:pt x="15670" y="7762"/>
                </a:lnTo>
                <a:lnTo>
                  <a:pt x="15330" y="7786"/>
                </a:lnTo>
                <a:lnTo>
                  <a:pt x="14965" y="7835"/>
                </a:lnTo>
                <a:lnTo>
                  <a:pt x="14600" y="7932"/>
                </a:lnTo>
                <a:lnTo>
                  <a:pt x="14575" y="7957"/>
                </a:lnTo>
                <a:lnTo>
                  <a:pt x="14575" y="7981"/>
                </a:lnTo>
                <a:lnTo>
                  <a:pt x="14575" y="8005"/>
                </a:lnTo>
                <a:lnTo>
                  <a:pt x="14600" y="8030"/>
                </a:lnTo>
                <a:lnTo>
                  <a:pt x="15330" y="8151"/>
                </a:lnTo>
                <a:lnTo>
                  <a:pt x="15500" y="8176"/>
                </a:lnTo>
                <a:lnTo>
                  <a:pt x="15695" y="8200"/>
                </a:lnTo>
                <a:lnTo>
                  <a:pt x="15865" y="8176"/>
                </a:lnTo>
                <a:lnTo>
                  <a:pt x="16035" y="8127"/>
                </a:lnTo>
                <a:lnTo>
                  <a:pt x="16035" y="8176"/>
                </a:lnTo>
                <a:lnTo>
                  <a:pt x="15938" y="8565"/>
                </a:lnTo>
                <a:lnTo>
                  <a:pt x="15816" y="8930"/>
                </a:lnTo>
                <a:lnTo>
                  <a:pt x="15524" y="8881"/>
                </a:lnTo>
                <a:lnTo>
                  <a:pt x="15232" y="8833"/>
                </a:lnTo>
                <a:lnTo>
                  <a:pt x="15013" y="8784"/>
                </a:lnTo>
                <a:lnTo>
                  <a:pt x="14794" y="8760"/>
                </a:lnTo>
                <a:lnTo>
                  <a:pt x="14332" y="8784"/>
                </a:lnTo>
                <a:lnTo>
                  <a:pt x="14308" y="8784"/>
                </a:lnTo>
                <a:lnTo>
                  <a:pt x="14308" y="8808"/>
                </a:lnTo>
                <a:lnTo>
                  <a:pt x="14308" y="8833"/>
                </a:lnTo>
                <a:lnTo>
                  <a:pt x="14332" y="8833"/>
                </a:lnTo>
                <a:lnTo>
                  <a:pt x="14478" y="8881"/>
                </a:lnTo>
                <a:lnTo>
                  <a:pt x="14624" y="8954"/>
                </a:lnTo>
                <a:lnTo>
                  <a:pt x="14965" y="9125"/>
                </a:lnTo>
                <a:lnTo>
                  <a:pt x="15281" y="9271"/>
                </a:lnTo>
                <a:lnTo>
                  <a:pt x="15451" y="9319"/>
                </a:lnTo>
                <a:lnTo>
                  <a:pt x="15622" y="9368"/>
                </a:lnTo>
                <a:lnTo>
                  <a:pt x="15500" y="9636"/>
                </a:lnTo>
                <a:lnTo>
                  <a:pt x="15354" y="9903"/>
                </a:lnTo>
                <a:lnTo>
                  <a:pt x="15135" y="9782"/>
                </a:lnTo>
                <a:lnTo>
                  <a:pt x="14916" y="9684"/>
                </a:lnTo>
                <a:lnTo>
                  <a:pt x="14429" y="9563"/>
                </a:lnTo>
                <a:lnTo>
                  <a:pt x="14210" y="9490"/>
                </a:lnTo>
                <a:lnTo>
                  <a:pt x="13943" y="9441"/>
                </a:lnTo>
                <a:lnTo>
                  <a:pt x="13699" y="9417"/>
                </a:lnTo>
                <a:lnTo>
                  <a:pt x="13553" y="9417"/>
                </a:lnTo>
                <a:lnTo>
                  <a:pt x="13456" y="9465"/>
                </a:lnTo>
                <a:lnTo>
                  <a:pt x="13432" y="9490"/>
                </a:lnTo>
                <a:lnTo>
                  <a:pt x="13432" y="9514"/>
                </a:lnTo>
                <a:lnTo>
                  <a:pt x="13578" y="9636"/>
                </a:lnTo>
                <a:lnTo>
                  <a:pt x="13772" y="9733"/>
                </a:lnTo>
                <a:lnTo>
                  <a:pt x="14137" y="9855"/>
                </a:lnTo>
                <a:lnTo>
                  <a:pt x="14648" y="10049"/>
                </a:lnTo>
                <a:lnTo>
                  <a:pt x="14892" y="10147"/>
                </a:lnTo>
                <a:lnTo>
                  <a:pt x="15135" y="10244"/>
                </a:lnTo>
                <a:lnTo>
                  <a:pt x="14794" y="10706"/>
                </a:lnTo>
                <a:lnTo>
                  <a:pt x="14721" y="10658"/>
                </a:lnTo>
                <a:lnTo>
                  <a:pt x="14624" y="10633"/>
                </a:lnTo>
                <a:lnTo>
                  <a:pt x="14405" y="10560"/>
                </a:lnTo>
                <a:lnTo>
                  <a:pt x="13991" y="10512"/>
                </a:lnTo>
                <a:lnTo>
                  <a:pt x="13772" y="10439"/>
                </a:lnTo>
                <a:lnTo>
                  <a:pt x="13505" y="10366"/>
                </a:lnTo>
                <a:lnTo>
                  <a:pt x="13359" y="10341"/>
                </a:lnTo>
                <a:lnTo>
                  <a:pt x="13213" y="10317"/>
                </a:lnTo>
                <a:lnTo>
                  <a:pt x="13115" y="10341"/>
                </a:lnTo>
                <a:lnTo>
                  <a:pt x="12994" y="10390"/>
                </a:lnTo>
                <a:lnTo>
                  <a:pt x="12994" y="10414"/>
                </a:lnTo>
                <a:lnTo>
                  <a:pt x="13018" y="10536"/>
                </a:lnTo>
                <a:lnTo>
                  <a:pt x="13091" y="10609"/>
                </a:lnTo>
                <a:lnTo>
                  <a:pt x="13188" y="10682"/>
                </a:lnTo>
                <a:lnTo>
                  <a:pt x="13310" y="10731"/>
                </a:lnTo>
                <a:lnTo>
                  <a:pt x="13553" y="10828"/>
                </a:lnTo>
                <a:lnTo>
                  <a:pt x="13772" y="10877"/>
                </a:lnTo>
                <a:lnTo>
                  <a:pt x="14113" y="10998"/>
                </a:lnTo>
                <a:lnTo>
                  <a:pt x="14308" y="11047"/>
                </a:lnTo>
                <a:lnTo>
                  <a:pt x="14502" y="11071"/>
                </a:lnTo>
                <a:lnTo>
                  <a:pt x="14089" y="11509"/>
                </a:lnTo>
                <a:lnTo>
                  <a:pt x="13943" y="11412"/>
                </a:lnTo>
                <a:lnTo>
                  <a:pt x="13772" y="11339"/>
                </a:lnTo>
                <a:lnTo>
                  <a:pt x="13432" y="11242"/>
                </a:lnTo>
                <a:lnTo>
                  <a:pt x="13067" y="11144"/>
                </a:lnTo>
                <a:lnTo>
                  <a:pt x="12702" y="11071"/>
                </a:lnTo>
                <a:lnTo>
                  <a:pt x="12337" y="11047"/>
                </a:lnTo>
                <a:lnTo>
                  <a:pt x="11972" y="11096"/>
                </a:lnTo>
                <a:lnTo>
                  <a:pt x="11947" y="11096"/>
                </a:lnTo>
                <a:lnTo>
                  <a:pt x="11899" y="11120"/>
                </a:lnTo>
                <a:lnTo>
                  <a:pt x="11874" y="11193"/>
                </a:lnTo>
                <a:lnTo>
                  <a:pt x="11850" y="11266"/>
                </a:lnTo>
                <a:lnTo>
                  <a:pt x="11874" y="11290"/>
                </a:lnTo>
                <a:lnTo>
                  <a:pt x="11899" y="11363"/>
                </a:lnTo>
                <a:lnTo>
                  <a:pt x="11972" y="11412"/>
                </a:lnTo>
                <a:lnTo>
                  <a:pt x="12580" y="11509"/>
                </a:lnTo>
                <a:lnTo>
                  <a:pt x="12872" y="11582"/>
                </a:lnTo>
                <a:lnTo>
                  <a:pt x="13164" y="11655"/>
                </a:lnTo>
                <a:lnTo>
                  <a:pt x="13432" y="11753"/>
                </a:lnTo>
                <a:lnTo>
                  <a:pt x="13675" y="11850"/>
                </a:lnTo>
                <a:lnTo>
                  <a:pt x="13359" y="12118"/>
                </a:lnTo>
                <a:lnTo>
                  <a:pt x="13018" y="12337"/>
                </a:lnTo>
                <a:lnTo>
                  <a:pt x="12994" y="12288"/>
                </a:lnTo>
                <a:lnTo>
                  <a:pt x="12945" y="12239"/>
                </a:lnTo>
                <a:lnTo>
                  <a:pt x="12775" y="12166"/>
                </a:lnTo>
                <a:lnTo>
                  <a:pt x="12604" y="12142"/>
                </a:lnTo>
                <a:lnTo>
                  <a:pt x="12410" y="12118"/>
                </a:lnTo>
                <a:lnTo>
                  <a:pt x="12215" y="12069"/>
                </a:lnTo>
                <a:lnTo>
                  <a:pt x="11850" y="11947"/>
                </a:lnTo>
                <a:lnTo>
                  <a:pt x="11558" y="11826"/>
                </a:lnTo>
                <a:lnTo>
                  <a:pt x="11242" y="11704"/>
                </a:lnTo>
                <a:lnTo>
                  <a:pt x="11096" y="11655"/>
                </a:lnTo>
                <a:lnTo>
                  <a:pt x="10950" y="11607"/>
                </a:lnTo>
                <a:lnTo>
                  <a:pt x="10779" y="11582"/>
                </a:lnTo>
                <a:lnTo>
                  <a:pt x="10633" y="11582"/>
                </a:lnTo>
                <a:lnTo>
                  <a:pt x="10609" y="11607"/>
                </a:lnTo>
                <a:lnTo>
                  <a:pt x="10609" y="11655"/>
                </a:lnTo>
                <a:lnTo>
                  <a:pt x="10682" y="11753"/>
                </a:lnTo>
                <a:lnTo>
                  <a:pt x="10804" y="11874"/>
                </a:lnTo>
                <a:lnTo>
                  <a:pt x="10925" y="11947"/>
                </a:lnTo>
                <a:lnTo>
                  <a:pt x="11047" y="12045"/>
                </a:lnTo>
                <a:lnTo>
                  <a:pt x="11315" y="12166"/>
                </a:lnTo>
                <a:lnTo>
                  <a:pt x="11582" y="12288"/>
                </a:lnTo>
                <a:lnTo>
                  <a:pt x="11826" y="12385"/>
                </a:lnTo>
                <a:lnTo>
                  <a:pt x="12093" y="12483"/>
                </a:lnTo>
                <a:lnTo>
                  <a:pt x="12361" y="12556"/>
                </a:lnTo>
                <a:lnTo>
                  <a:pt x="12507" y="12580"/>
                </a:lnTo>
                <a:lnTo>
                  <a:pt x="12629" y="12580"/>
                </a:lnTo>
                <a:lnTo>
                  <a:pt x="12239" y="12799"/>
                </a:lnTo>
                <a:lnTo>
                  <a:pt x="11850" y="12969"/>
                </a:lnTo>
                <a:lnTo>
                  <a:pt x="11801" y="12921"/>
                </a:lnTo>
                <a:lnTo>
                  <a:pt x="11680" y="12823"/>
                </a:lnTo>
                <a:lnTo>
                  <a:pt x="11558" y="12775"/>
                </a:lnTo>
                <a:lnTo>
                  <a:pt x="11266" y="12677"/>
                </a:lnTo>
                <a:lnTo>
                  <a:pt x="10998" y="12604"/>
                </a:lnTo>
                <a:lnTo>
                  <a:pt x="10731" y="12531"/>
                </a:lnTo>
                <a:lnTo>
                  <a:pt x="10585" y="12458"/>
                </a:lnTo>
                <a:lnTo>
                  <a:pt x="10439" y="12385"/>
                </a:lnTo>
                <a:lnTo>
                  <a:pt x="10171" y="12239"/>
                </a:lnTo>
                <a:lnTo>
                  <a:pt x="10025" y="12166"/>
                </a:lnTo>
                <a:lnTo>
                  <a:pt x="9879" y="12118"/>
                </a:lnTo>
                <a:lnTo>
                  <a:pt x="9733" y="12093"/>
                </a:lnTo>
                <a:lnTo>
                  <a:pt x="9563" y="12093"/>
                </a:lnTo>
                <a:lnTo>
                  <a:pt x="9514" y="12118"/>
                </a:lnTo>
                <a:lnTo>
                  <a:pt x="9490" y="12142"/>
                </a:lnTo>
                <a:lnTo>
                  <a:pt x="9490" y="12191"/>
                </a:lnTo>
                <a:lnTo>
                  <a:pt x="9514" y="12215"/>
                </a:lnTo>
                <a:lnTo>
                  <a:pt x="9733" y="12410"/>
                </a:lnTo>
                <a:lnTo>
                  <a:pt x="9952" y="12580"/>
                </a:lnTo>
                <a:lnTo>
                  <a:pt x="10220" y="12750"/>
                </a:lnTo>
                <a:lnTo>
                  <a:pt x="10463" y="12872"/>
                </a:lnTo>
                <a:lnTo>
                  <a:pt x="10682" y="12969"/>
                </a:lnTo>
                <a:lnTo>
                  <a:pt x="10901" y="13042"/>
                </a:lnTo>
                <a:lnTo>
                  <a:pt x="11363" y="13188"/>
                </a:lnTo>
                <a:lnTo>
                  <a:pt x="10852" y="13359"/>
                </a:lnTo>
                <a:lnTo>
                  <a:pt x="10317" y="13505"/>
                </a:lnTo>
                <a:lnTo>
                  <a:pt x="10317" y="13480"/>
                </a:lnTo>
                <a:lnTo>
                  <a:pt x="10366" y="13359"/>
                </a:lnTo>
                <a:lnTo>
                  <a:pt x="10366" y="13310"/>
                </a:lnTo>
                <a:lnTo>
                  <a:pt x="10342" y="13261"/>
                </a:lnTo>
                <a:lnTo>
                  <a:pt x="10293" y="13213"/>
                </a:lnTo>
                <a:lnTo>
                  <a:pt x="10244" y="13164"/>
                </a:lnTo>
                <a:lnTo>
                  <a:pt x="9198" y="12604"/>
                </a:lnTo>
                <a:lnTo>
                  <a:pt x="9028" y="12507"/>
                </a:lnTo>
                <a:lnTo>
                  <a:pt x="8809" y="12410"/>
                </a:lnTo>
                <a:lnTo>
                  <a:pt x="8711" y="12385"/>
                </a:lnTo>
                <a:lnTo>
                  <a:pt x="8590" y="12361"/>
                </a:lnTo>
                <a:lnTo>
                  <a:pt x="8492" y="12385"/>
                </a:lnTo>
                <a:lnTo>
                  <a:pt x="8419" y="12434"/>
                </a:lnTo>
                <a:lnTo>
                  <a:pt x="8419" y="12458"/>
                </a:lnTo>
                <a:lnTo>
                  <a:pt x="8444" y="12556"/>
                </a:lnTo>
                <a:lnTo>
                  <a:pt x="8517" y="12629"/>
                </a:lnTo>
                <a:lnTo>
                  <a:pt x="8687" y="12799"/>
                </a:lnTo>
                <a:lnTo>
                  <a:pt x="9028" y="13042"/>
                </a:lnTo>
                <a:lnTo>
                  <a:pt x="9490" y="13334"/>
                </a:lnTo>
                <a:lnTo>
                  <a:pt x="9733" y="13456"/>
                </a:lnTo>
                <a:lnTo>
                  <a:pt x="10001" y="13553"/>
                </a:lnTo>
                <a:lnTo>
                  <a:pt x="9539" y="13651"/>
                </a:lnTo>
                <a:lnTo>
                  <a:pt x="9076" y="13699"/>
                </a:lnTo>
                <a:lnTo>
                  <a:pt x="9052" y="13651"/>
                </a:lnTo>
                <a:lnTo>
                  <a:pt x="8857" y="13480"/>
                </a:lnTo>
                <a:lnTo>
                  <a:pt x="8638" y="13334"/>
                </a:lnTo>
                <a:lnTo>
                  <a:pt x="8176" y="13067"/>
                </a:lnTo>
                <a:lnTo>
                  <a:pt x="7762" y="12799"/>
                </a:lnTo>
                <a:lnTo>
                  <a:pt x="7568" y="12677"/>
                </a:lnTo>
                <a:lnTo>
                  <a:pt x="7349" y="12604"/>
                </a:lnTo>
                <a:lnTo>
                  <a:pt x="7300" y="12604"/>
                </a:lnTo>
                <a:lnTo>
                  <a:pt x="7276" y="12653"/>
                </a:lnTo>
                <a:lnTo>
                  <a:pt x="7276" y="12775"/>
                </a:lnTo>
                <a:lnTo>
                  <a:pt x="7300" y="12872"/>
                </a:lnTo>
                <a:lnTo>
                  <a:pt x="7373" y="12969"/>
                </a:lnTo>
                <a:lnTo>
                  <a:pt x="7446" y="13042"/>
                </a:lnTo>
                <a:lnTo>
                  <a:pt x="7616" y="13213"/>
                </a:lnTo>
                <a:lnTo>
                  <a:pt x="7787" y="13334"/>
                </a:lnTo>
                <a:lnTo>
                  <a:pt x="8103" y="13553"/>
                </a:lnTo>
                <a:lnTo>
                  <a:pt x="8444" y="13748"/>
                </a:lnTo>
                <a:lnTo>
                  <a:pt x="8346" y="13748"/>
                </a:lnTo>
                <a:lnTo>
                  <a:pt x="7835" y="13772"/>
                </a:lnTo>
                <a:lnTo>
                  <a:pt x="7349" y="13724"/>
                </a:lnTo>
                <a:lnTo>
                  <a:pt x="7373" y="13699"/>
                </a:lnTo>
                <a:lnTo>
                  <a:pt x="7397" y="13651"/>
                </a:lnTo>
                <a:lnTo>
                  <a:pt x="7422" y="13578"/>
                </a:lnTo>
                <a:lnTo>
                  <a:pt x="7397" y="13529"/>
                </a:lnTo>
                <a:lnTo>
                  <a:pt x="7373" y="13456"/>
                </a:lnTo>
                <a:lnTo>
                  <a:pt x="7324" y="13383"/>
                </a:lnTo>
                <a:lnTo>
                  <a:pt x="7203" y="13286"/>
                </a:lnTo>
                <a:lnTo>
                  <a:pt x="6911" y="13091"/>
                </a:lnTo>
                <a:lnTo>
                  <a:pt x="6643" y="12872"/>
                </a:lnTo>
                <a:lnTo>
                  <a:pt x="6521" y="12799"/>
                </a:lnTo>
                <a:lnTo>
                  <a:pt x="6448" y="12750"/>
                </a:lnTo>
                <a:lnTo>
                  <a:pt x="6424" y="12702"/>
                </a:lnTo>
                <a:lnTo>
                  <a:pt x="6424" y="12677"/>
                </a:lnTo>
                <a:lnTo>
                  <a:pt x="6400" y="12677"/>
                </a:lnTo>
                <a:lnTo>
                  <a:pt x="6375" y="12702"/>
                </a:lnTo>
                <a:lnTo>
                  <a:pt x="6351" y="12775"/>
                </a:lnTo>
                <a:lnTo>
                  <a:pt x="6327" y="12823"/>
                </a:lnTo>
                <a:lnTo>
                  <a:pt x="6351" y="12969"/>
                </a:lnTo>
                <a:lnTo>
                  <a:pt x="6400" y="13042"/>
                </a:lnTo>
                <a:lnTo>
                  <a:pt x="6448" y="13140"/>
                </a:lnTo>
                <a:lnTo>
                  <a:pt x="6570" y="13286"/>
                </a:lnTo>
                <a:lnTo>
                  <a:pt x="6716" y="13432"/>
                </a:lnTo>
                <a:lnTo>
                  <a:pt x="6862" y="13553"/>
                </a:lnTo>
                <a:lnTo>
                  <a:pt x="7032" y="13675"/>
                </a:lnTo>
                <a:lnTo>
                  <a:pt x="7032" y="13675"/>
                </a:lnTo>
                <a:lnTo>
                  <a:pt x="6619" y="13578"/>
                </a:lnTo>
                <a:lnTo>
                  <a:pt x="6229" y="13456"/>
                </a:lnTo>
                <a:lnTo>
                  <a:pt x="5864" y="13334"/>
                </a:lnTo>
                <a:lnTo>
                  <a:pt x="5670" y="13286"/>
                </a:lnTo>
                <a:lnTo>
                  <a:pt x="5475" y="13261"/>
                </a:lnTo>
                <a:lnTo>
                  <a:pt x="5280" y="13237"/>
                </a:lnTo>
                <a:lnTo>
                  <a:pt x="5086" y="13261"/>
                </a:lnTo>
                <a:lnTo>
                  <a:pt x="4988" y="13286"/>
                </a:lnTo>
                <a:lnTo>
                  <a:pt x="4915" y="13334"/>
                </a:lnTo>
                <a:lnTo>
                  <a:pt x="4842" y="13407"/>
                </a:lnTo>
                <a:lnTo>
                  <a:pt x="4818" y="13505"/>
                </a:lnTo>
                <a:lnTo>
                  <a:pt x="4672" y="13651"/>
                </a:lnTo>
                <a:lnTo>
                  <a:pt x="4502" y="13797"/>
                </a:lnTo>
                <a:lnTo>
                  <a:pt x="4331" y="13943"/>
                </a:lnTo>
                <a:lnTo>
                  <a:pt x="4161" y="14064"/>
                </a:lnTo>
                <a:lnTo>
                  <a:pt x="3869" y="14259"/>
                </a:lnTo>
                <a:lnTo>
                  <a:pt x="3553" y="14405"/>
                </a:lnTo>
                <a:lnTo>
                  <a:pt x="3212" y="14551"/>
                </a:lnTo>
                <a:lnTo>
                  <a:pt x="2896" y="14648"/>
                </a:lnTo>
                <a:lnTo>
                  <a:pt x="2555" y="14745"/>
                </a:lnTo>
                <a:lnTo>
                  <a:pt x="2190" y="14818"/>
                </a:lnTo>
                <a:lnTo>
                  <a:pt x="1825" y="14867"/>
                </a:lnTo>
                <a:lnTo>
                  <a:pt x="1485" y="14891"/>
                </a:lnTo>
                <a:lnTo>
                  <a:pt x="1314" y="14891"/>
                </a:lnTo>
                <a:lnTo>
                  <a:pt x="1144" y="14867"/>
                </a:lnTo>
                <a:lnTo>
                  <a:pt x="1436" y="14672"/>
                </a:lnTo>
                <a:lnTo>
                  <a:pt x="1728" y="14453"/>
                </a:lnTo>
                <a:lnTo>
                  <a:pt x="1996" y="14210"/>
                </a:lnTo>
                <a:lnTo>
                  <a:pt x="2239" y="13991"/>
                </a:lnTo>
                <a:lnTo>
                  <a:pt x="2604" y="13626"/>
                </a:lnTo>
                <a:lnTo>
                  <a:pt x="2774" y="13432"/>
                </a:lnTo>
                <a:lnTo>
                  <a:pt x="2944" y="13188"/>
                </a:lnTo>
                <a:lnTo>
                  <a:pt x="3066" y="12945"/>
                </a:lnTo>
                <a:lnTo>
                  <a:pt x="3163" y="12702"/>
                </a:lnTo>
                <a:lnTo>
                  <a:pt x="3212" y="12458"/>
                </a:lnTo>
                <a:lnTo>
                  <a:pt x="3212" y="12337"/>
                </a:lnTo>
                <a:lnTo>
                  <a:pt x="3212" y="12215"/>
                </a:lnTo>
                <a:lnTo>
                  <a:pt x="3236" y="12118"/>
                </a:lnTo>
                <a:lnTo>
                  <a:pt x="3212" y="12045"/>
                </a:lnTo>
                <a:lnTo>
                  <a:pt x="3188" y="11972"/>
                </a:lnTo>
                <a:lnTo>
                  <a:pt x="3115" y="11923"/>
                </a:lnTo>
                <a:lnTo>
                  <a:pt x="2920" y="11826"/>
                </a:lnTo>
                <a:lnTo>
                  <a:pt x="2750" y="11704"/>
                </a:lnTo>
                <a:lnTo>
                  <a:pt x="2409" y="11461"/>
                </a:lnTo>
                <a:lnTo>
                  <a:pt x="2117" y="11169"/>
                </a:lnTo>
                <a:lnTo>
                  <a:pt x="1850" y="10852"/>
                </a:lnTo>
                <a:lnTo>
                  <a:pt x="1631" y="10512"/>
                </a:lnTo>
                <a:lnTo>
                  <a:pt x="1412" y="10147"/>
                </a:lnTo>
                <a:lnTo>
                  <a:pt x="1241" y="9757"/>
                </a:lnTo>
                <a:lnTo>
                  <a:pt x="1095" y="9368"/>
                </a:lnTo>
                <a:lnTo>
                  <a:pt x="949" y="8979"/>
                </a:lnTo>
                <a:lnTo>
                  <a:pt x="828" y="8565"/>
                </a:lnTo>
                <a:lnTo>
                  <a:pt x="755" y="8127"/>
                </a:lnTo>
                <a:lnTo>
                  <a:pt x="682" y="7689"/>
                </a:lnTo>
                <a:lnTo>
                  <a:pt x="657" y="7251"/>
                </a:lnTo>
                <a:lnTo>
                  <a:pt x="657" y="6837"/>
                </a:lnTo>
                <a:lnTo>
                  <a:pt x="706" y="6399"/>
                </a:lnTo>
                <a:lnTo>
                  <a:pt x="803" y="5986"/>
                </a:lnTo>
                <a:lnTo>
                  <a:pt x="925" y="5548"/>
                </a:lnTo>
                <a:lnTo>
                  <a:pt x="1120" y="5110"/>
                </a:lnTo>
                <a:lnTo>
                  <a:pt x="1339" y="4696"/>
                </a:lnTo>
                <a:lnTo>
                  <a:pt x="1606" y="4307"/>
                </a:lnTo>
                <a:lnTo>
                  <a:pt x="1898" y="3869"/>
                </a:lnTo>
                <a:lnTo>
                  <a:pt x="2166" y="3431"/>
                </a:lnTo>
                <a:lnTo>
                  <a:pt x="2434" y="3017"/>
                </a:lnTo>
                <a:lnTo>
                  <a:pt x="2604" y="2823"/>
                </a:lnTo>
                <a:lnTo>
                  <a:pt x="2774" y="2628"/>
                </a:lnTo>
                <a:lnTo>
                  <a:pt x="3115" y="2336"/>
                </a:lnTo>
                <a:lnTo>
                  <a:pt x="3431" y="2068"/>
                </a:lnTo>
                <a:lnTo>
                  <a:pt x="3772" y="1825"/>
                </a:lnTo>
                <a:lnTo>
                  <a:pt x="4137" y="1582"/>
                </a:lnTo>
                <a:lnTo>
                  <a:pt x="4502" y="1387"/>
                </a:lnTo>
                <a:lnTo>
                  <a:pt x="4867" y="1192"/>
                </a:lnTo>
                <a:lnTo>
                  <a:pt x="5256" y="1046"/>
                </a:lnTo>
                <a:lnTo>
                  <a:pt x="5670" y="900"/>
                </a:lnTo>
                <a:lnTo>
                  <a:pt x="6083" y="803"/>
                </a:lnTo>
                <a:lnTo>
                  <a:pt x="6497" y="706"/>
                </a:lnTo>
                <a:lnTo>
                  <a:pt x="6935" y="633"/>
                </a:lnTo>
                <a:lnTo>
                  <a:pt x="7373" y="584"/>
                </a:lnTo>
                <a:lnTo>
                  <a:pt x="7811" y="535"/>
                </a:lnTo>
                <a:lnTo>
                  <a:pt x="8249" y="511"/>
                </a:lnTo>
                <a:close/>
                <a:moveTo>
                  <a:pt x="8444" y="0"/>
                </a:moveTo>
                <a:lnTo>
                  <a:pt x="7641" y="24"/>
                </a:lnTo>
                <a:lnTo>
                  <a:pt x="6838" y="122"/>
                </a:lnTo>
                <a:lnTo>
                  <a:pt x="6351" y="195"/>
                </a:lnTo>
                <a:lnTo>
                  <a:pt x="5889" y="292"/>
                </a:lnTo>
                <a:lnTo>
                  <a:pt x="5426" y="414"/>
                </a:lnTo>
                <a:lnTo>
                  <a:pt x="4964" y="560"/>
                </a:lnTo>
                <a:lnTo>
                  <a:pt x="4502" y="730"/>
                </a:lnTo>
                <a:lnTo>
                  <a:pt x="4088" y="949"/>
                </a:lnTo>
                <a:lnTo>
                  <a:pt x="3674" y="1217"/>
                </a:lnTo>
                <a:lnTo>
                  <a:pt x="3285" y="1509"/>
                </a:lnTo>
                <a:lnTo>
                  <a:pt x="2823" y="1922"/>
                </a:lnTo>
                <a:lnTo>
                  <a:pt x="2385" y="2312"/>
                </a:lnTo>
                <a:lnTo>
                  <a:pt x="2166" y="2531"/>
                </a:lnTo>
                <a:lnTo>
                  <a:pt x="1947" y="2725"/>
                </a:lnTo>
                <a:lnTo>
                  <a:pt x="1752" y="2969"/>
                </a:lnTo>
                <a:lnTo>
                  <a:pt x="1582" y="3212"/>
                </a:lnTo>
                <a:lnTo>
                  <a:pt x="1266" y="3723"/>
                </a:lnTo>
                <a:lnTo>
                  <a:pt x="974" y="4283"/>
                </a:lnTo>
                <a:lnTo>
                  <a:pt x="682" y="4842"/>
                </a:lnTo>
                <a:lnTo>
                  <a:pt x="438" y="5402"/>
                </a:lnTo>
                <a:lnTo>
                  <a:pt x="341" y="5645"/>
                </a:lnTo>
                <a:lnTo>
                  <a:pt x="268" y="5889"/>
                </a:lnTo>
                <a:lnTo>
                  <a:pt x="195" y="6132"/>
                </a:lnTo>
                <a:lnTo>
                  <a:pt x="146" y="6375"/>
                </a:lnTo>
                <a:lnTo>
                  <a:pt x="122" y="6886"/>
                </a:lnTo>
                <a:lnTo>
                  <a:pt x="122" y="7397"/>
                </a:lnTo>
                <a:lnTo>
                  <a:pt x="171" y="7908"/>
                </a:lnTo>
                <a:lnTo>
                  <a:pt x="268" y="8419"/>
                </a:lnTo>
                <a:lnTo>
                  <a:pt x="390" y="8906"/>
                </a:lnTo>
                <a:lnTo>
                  <a:pt x="536" y="9392"/>
                </a:lnTo>
                <a:lnTo>
                  <a:pt x="682" y="9830"/>
                </a:lnTo>
                <a:lnTo>
                  <a:pt x="876" y="10244"/>
                </a:lnTo>
                <a:lnTo>
                  <a:pt x="1095" y="10658"/>
                </a:lnTo>
                <a:lnTo>
                  <a:pt x="1339" y="11047"/>
                </a:lnTo>
                <a:lnTo>
                  <a:pt x="1631" y="11412"/>
                </a:lnTo>
                <a:lnTo>
                  <a:pt x="1947" y="11728"/>
                </a:lnTo>
                <a:lnTo>
                  <a:pt x="2117" y="11874"/>
                </a:lnTo>
                <a:lnTo>
                  <a:pt x="2312" y="12020"/>
                </a:lnTo>
                <a:lnTo>
                  <a:pt x="2507" y="12142"/>
                </a:lnTo>
                <a:lnTo>
                  <a:pt x="2701" y="12239"/>
                </a:lnTo>
                <a:lnTo>
                  <a:pt x="2677" y="12458"/>
                </a:lnTo>
                <a:lnTo>
                  <a:pt x="2604" y="12653"/>
                </a:lnTo>
                <a:lnTo>
                  <a:pt x="2482" y="12848"/>
                </a:lnTo>
                <a:lnTo>
                  <a:pt x="2361" y="13042"/>
                </a:lnTo>
                <a:lnTo>
                  <a:pt x="2215" y="13213"/>
                </a:lnTo>
                <a:lnTo>
                  <a:pt x="2069" y="13359"/>
                </a:lnTo>
                <a:lnTo>
                  <a:pt x="1752" y="13675"/>
                </a:lnTo>
                <a:lnTo>
                  <a:pt x="1412" y="13967"/>
                </a:lnTo>
                <a:lnTo>
                  <a:pt x="1047" y="14259"/>
                </a:lnTo>
                <a:lnTo>
                  <a:pt x="828" y="14381"/>
                </a:lnTo>
                <a:lnTo>
                  <a:pt x="633" y="14478"/>
                </a:lnTo>
                <a:lnTo>
                  <a:pt x="414" y="14575"/>
                </a:lnTo>
                <a:lnTo>
                  <a:pt x="195" y="14648"/>
                </a:lnTo>
                <a:lnTo>
                  <a:pt x="98" y="14697"/>
                </a:lnTo>
                <a:lnTo>
                  <a:pt x="25" y="14794"/>
                </a:lnTo>
                <a:lnTo>
                  <a:pt x="0" y="14891"/>
                </a:lnTo>
                <a:lnTo>
                  <a:pt x="25" y="14989"/>
                </a:lnTo>
                <a:lnTo>
                  <a:pt x="49" y="15086"/>
                </a:lnTo>
                <a:lnTo>
                  <a:pt x="146" y="15159"/>
                </a:lnTo>
                <a:lnTo>
                  <a:pt x="244" y="15208"/>
                </a:lnTo>
                <a:lnTo>
                  <a:pt x="365" y="15208"/>
                </a:lnTo>
                <a:lnTo>
                  <a:pt x="414" y="15183"/>
                </a:lnTo>
                <a:lnTo>
                  <a:pt x="560" y="15256"/>
                </a:lnTo>
                <a:lnTo>
                  <a:pt x="682" y="15305"/>
                </a:lnTo>
                <a:lnTo>
                  <a:pt x="998" y="15378"/>
                </a:lnTo>
                <a:lnTo>
                  <a:pt x="1314" y="15402"/>
                </a:lnTo>
                <a:lnTo>
                  <a:pt x="1679" y="15402"/>
                </a:lnTo>
                <a:lnTo>
                  <a:pt x="2020" y="15354"/>
                </a:lnTo>
                <a:lnTo>
                  <a:pt x="2336" y="15305"/>
                </a:lnTo>
                <a:lnTo>
                  <a:pt x="2896" y="15183"/>
                </a:lnTo>
                <a:lnTo>
                  <a:pt x="3261" y="15062"/>
                </a:lnTo>
                <a:lnTo>
                  <a:pt x="3626" y="14916"/>
                </a:lnTo>
                <a:lnTo>
                  <a:pt x="3991" y="14770"/>
                </a:lnTo>
                <a:lnTo>
                  <a:pt x="4331" y="14575"/>
                </a:lnTo>
                <a:lnTo>
                  <a:pt x="4575" y="14429"/>
                </a:lnTo>
                <a:lnTo>
                  <a:pt x="4818" y="14259"/>
                </a:lnTo>
                <a:lnTo>
                  <a:pt x="5037" y="14040"/>
                </a:lnTo>
                <a:lnTo>
                  <a:pt x="5134" y="13918"/>
                </a:lnTo>
                <a:lnTo>
                  <a:pt x="5207" y="13797"/>
                </a:lnTo>
                <a:lnTo>
                  <a:pt x="5426" y="13821"/>
                </a:lnTo>
                <a:lnTo>
                  <a:pt x="5645" y="13845"/>
                </a:lnTo>
                <a:lnTo>
                  <a:pt x="6059" y="13967"/>
                </a:lnTo>
                <a:lnTo>
                  <a:pt x="6497" y="14113"/>
                </a:lnTo>
                <a:lnTo>
                  <a:pt x="6692" y="14186"/>
                </a:lnTo>
                <a:lnTo>
                  <a:pt x="6911" y="14235"/>
                </a:lnTo>
                <a:lnTo>
                  <a:pt x="7178" y="14283"/>
                </a:lnTo>
                <a:lnTo>
                  <a:pt x="7446" y="14308"/>
                </a:lnTo>
                <a:lnTo>
                  <a:pt x="7981" y="14332"/>
                </a:lnTo>
                <a:lnTo>
                  <a:pt x="8517" y="14308"/>
                </a:lnTo>
                <a:lnTo>
                  <a:pt x="9052" y="14259"/>
                </a:lnTo>
                <a:lnTo>
                  <a:pt x="9490" y="14210"/>
                </a:lnTo>
                <a:lnTo>
                  <a:pt x="9952" y="14137"/>
                </a:lnTo>
                <a:lnTo>
                  <a:pt x="10390" y="14040"/>
                </a:lnTo>
                <a:lnTo>
                  <a:pt x="10828" y="13918"/>
                </a:lnTo>
                <a:lnTo>
                  <a:pt x="11266" y="13797"/>
                </a:lnTo>
                <a:lnTo>
                  <a:pt x="11680" y="13651"/>
                </a:lnTo>
                <a:lnTo>
                  <a:pt x="12093" y="13480"/>
                </a:lnTo>
                <a:lnTo>
                  <a:pt x="12507" y="13286"/>
                </a:lnTo>
                <a:lnTo>
                  <a:pt x="12921" y="13067"/>
                </a:lnTo>
                <a:lnTo>
                  <a:pt x="13310" y="12823"/>
                </a:lnTo>
                <a:lnTo>
                  <a:pt x="13699" y="12556"/>
                </a:lnTo>
                <a:lnTo>
                  <a:pt x="14089" y="12264"/>
                </a:lnTo>
                <a:lnTo>
                  <a:pt x="14429" y="11947"/>
                </a:lnTo>
                <a:lnTo>
                  <a:pt x="14770" y="11607"/>
                </a:lnTo>
                <a:lnTo>
                  <a:pt x="15111" y="11266"/>
                </a:lnTo>
                <a:lnTo>
                  <a:pt x="15403" y="10901"/>
                </a:lnTo>
                <a:lnTo>
                  <a:pt x="15670" y="10512"/>
                </a:lnTo>
                <a:lnTo>
                  <a:pt x="15914" y="10098"/>
                </a:lnTo>
                <a:lnTo>
                  <a:pt x="16133" y="9684"/>
                </a:lnTo>
                <a:lnTo>
                  <a:pt x="16327" y="9246"/>
                </a:lnTo>
                <a:lnTo>
                  <a:pt x="16473" y="8808"/>
                </a:lnTo>
                <a:lnTo>
                  <a:pt x="16595" y="8346"/>
                </a:lnTo>
                <a:lnTo>
                  <a:pt x="16668" y="7884"/>
                </a:lnTo>
                <a:lnTo>
                  <a:pt x="16717" y="7421"/>
                </a:lnTo>
                <a:lnTo>
                  <a:pt x="16717" y="7178"/>
                </a:lnTo>
                <a:lnTo>
                  <a:pt x="16692" y="6959"/>
                </a:lnTo>
                <a:lnTo>
                  <a:pt x="16595" y="6497"/>
                </a:lnTo>
                <a:lnTo>
                  <a:pt x="16473" y="6035"/>
                </a:lnTo>
                <a:lnTo>
                  <a:pt x="16352" y="5597"/>
                </a:lnTo>
                <a:lnTo>
                  <a:pt x="16206" y="5134"/>
                </a:lnTo>
                <a:lnTo>
                  <a:pt x="16084" y="4672"/>
                </a:lnTo>
                <a:lnTo>
                  <a:pt x="15962" y="4210"/>
                </a:lnTo>
                <a:lnTo>
                  <a:pt x="15792" y="3772"/>
                </a:lnTo>
                <a:lnTo>
                  <a:pt x="15597" y="3358"/>
                </a:lnTo>
                <a:lnTo>
                  <a:pt x="15354" y="2993"/>
                </a:lnTo>
                <a:lnTo>
                  <a:pt x="15062" y="2652"/>
                </a:lnTo>
                <a:lnTo>
                  <a:pt x="14770" y="2336"/>
                </a:lnTo>
                <a:lnTo>
                  <a:pt x="14429" y="2044"/>
                </a:lnTo>
                <a:lnTo>
                  <a:pt x="14089" y="1776"/>
                </a:lnTo>
                <a:lnTo>
                  <a:pt x="13724" y="1509"/>
                </a:lnTo>
                <a:lnTo>
                  <a:pt x="13334" y="1265"/>
                </a:lnTo>
                <a:lnTo>
                  <a:pt x="12969" y="1046"/>
                </a:lnTo>
                <a:lnTo>
                  <a:pt x="12580" y="827"/>
                </a:lnTo>
                <a:lnTo>
                  <a:pt x="12166" y="633"/>
                </a:lnTo>
                <a:lnTo>
                  <a:pt x="11777" y="487"/>
                </a:lnTo>
                <a:lnTo>
                  <a:pt x="11363" y="341"/>
                </a:lnTo>
                <a:lnTo>
                  <a:pt x="10950" y="219"/>
                </a:lnTo>
                <a:lnTo>
                  <a:pt x="10512" y="146"/>
                </a:lnTo>
                <a:lnTo>
                  <a:pt x="10074" y="73"/>
                </a:lnTo>
                <a:lnTo>
                  <a:pt x="9271" y="0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914400" y="2419350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200" b="1" dirty="0"/>
              <a:t>C</a:t>
            </a:r>
            <a:r>
              <a:rPr lang="en" sz="1200" b="1" dirty="0" smtClean="0"/>
              <a:t>opper </a:t>
            </a:r>
            <a:br>
              <a:rPr lang="en" sz="1200" b="1" dirty="0" smtClean="0"/>
            </a:br>
            <a:r>
              <a:rPr lang="en" sz="1200" b="1" dirty="0" smtClean="0"/>
              <a:t>container,</a:t>
            </a:r>
            <a:br>
              <a:rPr lang="en" sz="1200" b="1" dirty="0" smtClean="0"/>
            </a:br>
            <a:r>
              <a:rPr lang="en" sz="1200" b="1" dirty="0" smtClean="0"/>
              <a:t>iron nail </a:t>
            </a:r>
          </a:p>
          <a:p>
            <a:pPr algn="ctr"/>
            <a:r>
              <a:rPr lang="en" sz="1200" b="1" dirty="0" smtClean="0"/>
              <a:t>,Gold chain</a:t>
            </a:r>
            <a:endParaRPr lang="en-US" sz="1200" b="1" dirty="0"/>
          </a:p>
        </p:txBody>
      </p:sp>
      <p:sp>
        <p:nvSpPr>
          <p:cNvPr id="18" name="TextBox 17"/>
          <p:cNvSpPr txBox="1"/>
          <p:nvPr/>
        </p:nvSpPr>
        <p:spPr>
          <a:xfrm>
            <a:off x="6477000" y="2426553"/>
            <a:ext cx="2133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" sz="1200" b="1" dirty="0" smtClean="0"/>
              <a:t>coal piece,</a:t>
            </a:r>
            <a:br>
              <a:rPr lang="en" sz="1200" b="1" dirty="0" smtClean="0"/>
            </a:br>
            <a:r>
              <a:rPr lang="en" sz="1200" b="1" dirty="0" smtClean="0"/>
              <a:t>pencil lead,</a:t>
            </a:r>
            <a:br>
              <a:rPr lang="en" sz="1200" b="1" dirty="0" smtClean="0"/>
            </a:br>
            <a:r>
              <a:rPr lang="en" sz="1200" b="1" dirty="0" smtClean="0"/>
              <a:t>sulphur </a:t>
            </a:r>
            <a:br>
              <a:rPr lang="en" sz="1200" b="1" dirty="0" smtClean="0"/>
            </a:br>
            <a:r>
              <a:rPr lang="en" sz="1200" b="1" dirty="0" smtClean="0"/>
              <a:t>powder</a:t>
            </a:r>
            <a:endParaRPr lang="en-US" sz="1200" b="1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4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3" grpId="0" animBg="1"/>
      <p:bldP spid="14" grpId="0" animBg="1"/>
      <p:bldP spid="15" grpId="0" animBg="1"/>
      <p:bldP spid="16" grpId="0" animBg="1"/>
      <p:bldP spid="17" grpId="0"/>
      <p:bldP spid="1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63"/>
          <p:cNvGrpSpPr/>
          <p:nvPr/>
        </p:nvGrpSpPr>
        <p:grpSpPr>
          <a:xfrm>
            <a:off x="1358065" y="1171583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871101" y="1047750"/>
            <a:ext cx="6815699" cy="1925700"/>
          </a:xfrm>
        </p:spPr>
        <p:txBody>
          <a:bodyPr/>
          <a:lstStyle/>
          <a:p>
            <a:r>
              <a:rPr lang="en-US" sz="2400" dirty="0" smtClean="0"/>
              <a:t>On what basis you differentiated them?</a:t>
            </a:r>
            <a:endParaRPr lang="en-US" sz="2400" dirty="0"/>
          </a:p>
        </p:txBody>
      </p:sp>
      <p:sp>
        <p:nvSpPr>
          <p:cNvPr id="9" name="Shape 570"/>
          <p:cNvSpPr/>
          <p:nvPr/>
        </p:nvSpPr>
        <p:spPr>
          <a:xfrm>
            <a:off x="1828800" y="2540206"/>
            <a:ext cx="1295400" cy="1555544"/>
          </a:xfrm>
          <a:custGeom>
            <a:avLst/>
            <a:gdLst/>
            <a:ahLst/>
            <a:cxnLst/>
            <a:rect l="0" t="0" r="0" b="0"/>
            <a:pathLst>
              <a:path w="15290" h="16120" extrusionOk="0">
                <a:moveTo>
                  <a:pt x="7645" y="1"/>
                </a:moveTo>
                <a:lnTo>
                  <a:pt x="7303" y="25"/>
                </a:lnTo>
                <a:lnTo>
                  <a:pt x="7010" y="98"/>
                </a:lnTo>
                <a:lnTo>
                  <a:pt x="6766" y="172"/>
                </a:lnTo>
                <a:lnTo>
                  <a:pt x="6546" y="294"/>
                </a:lnTo>
                <a:lnTo>
                  <a:pt x="6351" y="391"/>
                </a:lnTo>
                <a:lnTo>
                  <a:pt x="6204" y="538"/>
                </a:lnTo>
                <a:lnTo>
                  <a:pt x="6058" y="660"/>
                </a:lnTo>
                <a:lnTo>
                  <a:pt x="5960" y="782"/>
                </a:lnTo>
                <a:lnTo>
                  <a:pt x="5569" y="856"/>
                </a:lnTo>
                <a:lnTo>
                  <a:pt x="5203" y="978"/>
                </a:lnTo>
                <a:lnTo>
                  <a:pt x="4885" y="1149"/>
                </a:lnTo>
                <a:lnTo>
                  <a:pt x="4617" y="1320"/>
                </a:lnTo>
                <a:lnTo>
                  <a:pt x="4372" y="1539"/>
                </a:lnTo>
                <a:lnTo>
                  <a:pt x="4177" y="1759"/>
                </a:lnTo>
                <a:lnTo>
                  <a:pt x="4030" y="2028"/>
                </a:lnTo>
                <a:lnTo>
                  <a:pt x="3908" y="2296"/>
                </a:lnTo>
                <a:lnTo>
                  <a:pt x="3811" y="2565"/>
                </a:lnTo>
                <a:lnTo>
                  <a:pt x="3737" y="2834"/>
                </a:lnTo>
                <a:lnTo>
                  <a:pt x="3689" y="3127"/>
                </a:lnTo>
                <a:lnTo>
                  <a:pt x="3640" y="3420"/>
                </a:lnTo>
                <a:lnTo>
                  <a:pt x="3640" y="3713"/>
                </a:lnTo>
                <a:lnTo>
                  <a:pt x="3640" y="3982"/>
                </a:lnTo>
                <a:lnTo>
                  <a:pt x="3689" y="4495"/>
                </a:lnTo>
                <a:lnTo>
                  <a:pt x="3689" y="4519"/>
                </a:lnTo>
                <a:lnTo>
                  <a:pt x="3566" y="4568"/>
                </a:lnTo>
                <a:lnTo>
                  <a:pt x="3469" y="4666"/>
                </a:lnTo>
                <a:lnTo>
                  <a:pt x="3395" y="4812"/>
                </a:lnTo>
                <a:lnTo>
                  <a:pt x="3322" y="4983"/>
                </a:lnTo>
                <a:lnTo>
                  <a:pt x="3273" y="5178"/>
                </a:lnTo>
                <a:lnTo>
                  <a:pt x="3249" y="5398"/>
                </a:lnTo>
                <a:lnTo>
                  <a:pt x="3224" y="5642"/>
                </a:lnTo>
                <a:lnTo>
                  <a:pt x="3249" y="5887"/>
                </a:lnTo>
                <a:lnTo>
                  <a:pt x="3298" y="6155"/>
                </a:lnTo>
                <a:lnTo>
                  <a:pt x="3347" y="6400"/>
                </a:lnTo>
                <a:lnTo>
                  <a:pt x="3444" y="6619"/>
                </a:lnTo>
                <a:lnTo>
                  <a:pt x="3542" y="6790"/>
                </a:lnTo>
                <a:lnTo>
                  <a:pt x="3640" y="6961"/>
                </a:lnTo>
                <a:lnTo>
                  <a:pt x="3762" y="7059"/>
                </a:lnTo>
                <a:lnTo>
                  <a:pt x="3884" y="7132"/>
                </a:lnTo>
                <a:lnTo>
                  <a:pt x="4030" y="7132"/>
                </a:lnTo>
                <a:lnTo>
                  <a:pt x="4104" y="7108"/>
                </a:lnTo>
                <a:lnTo>
                  <a:pt x="4275" y="7523"/>
                </a:lnTo>
                <a:lnTo>
                  <a:pt x="4494" y="7889"/>
                </a:lnTo>
                <a:lnTo>
                  <a:pt x="4714" y="8256"/>
                </a:lnTo>
                <a:lnTo>
                  <a:pt x="4983" y="8598"/>
                </a:lnTo>
                <a:lnTo>
                  <a:pt x="5252" y="8891"/>
                </a:lnTo>
                <a:lnTo>
                  <a:pt x="5545" y="9159"/>
                </a:lnTo>
                <a:lnTo>
                  <a:pt x="5862" y="9404"/>
                </a:lnTo>
                <a:lnTo>
                  <a:pt x="6180" y="9623"/>
                </a:lnTo>
                <a:lnTo>
                  <a:pt x="6180" y="10698"/>
                </a:lnTo>
                <a:lnTo>
                  <a:pt x="5667" y="10747"/>
                </a:lnTo>
                <a:lnTo>
                  <a:pt x="5081" y="10845"/>
                </a:lnTo>
                <a:lnTo>
                  <a:pt x="4519" y="10967"/>
                </a:lnTo>
                <a:lnTo>
                  <a:pt x="3957" y="11089"/>
                </a:lnTo>
                <a:lnTo>
                  <a:pt x="3420" y="11260"/>
                </a:lnTo>
                <a:lnTo>
                  <a:pt x="2931" y="11455"/>
                </a:lnTo>
                <a:lnTo>
                  <a:pt x="2467" y="11675"/>
                </a:lnTo>
                <a:lnTo>
                  <a:pt x="2028" y="11919"/>
                </a:lnTo>
                <a:lnTo>
                  <a:pt x="1637" y="12188"/>
                </a:lnTo>
                <a:lnTo>
                  <a:pt x="1271" y="12456"/>
                </a:lnTo>
                <a:lnTo>
                  <a:pt x="953" y="12774"/>
                </a:lnTo>
                <a:lnTo>
                  <a:pt x="684" y="13116"/>
                </a:lnTo>
                <a:lnTo>
                  <a:pt x="440" y="13458"/>
                </a:lnTo>
                <a:lnTo>
                  <a:pt x="269" y="13849"/>
                </a:lnTo>
                <a:lnTo>
                  <a:pt x="123" y="14239"/>
                </a:lnTo>
                <a:lnTo>
                  <a:pt x="49" y="14679"/>
                </a:lnTo>
                <a:lnTo>
                  <a:pt x="1" y="15119"/>
                </a:lnTo>
                <a:lnTo>
                  <a:pt x="49" y="15167"/>
                </a:lnTo>
                <a:lnTo>
                  <a:pt x="245" y="15265"/>
                </a:lnTo>
                <a:lnTo>
                  <a:pt x="416" y="15338"/>
                </a:lnTo>
                <a:lnTo>
                  <a:pt x="636" y="15436"/>
                </a:lnTo>
                <a:lnTo>
                  <a:pt x="904" y="15534"/>
                </a:lnTo>
                <a:lnTo>
                  <a:pt x="1271" y="15607"/>
                </a:lnTo>
                <a:lnTo>
                  <a:pt x="1710" y="15705"/>
                </a:lnTo>
                <a:lnTo>
                  <a:pt x="2223" y="15802"/>
                </a:lnTo>
                <a:lnTo>
                  <a:pt x="2834" y="15876"/>
                </a:lnTo>
                <a:lnTo>
                  <a:pt x="3566" y="15973"/>
                </a:lnTo>
                <a:lnTo>
                  <a:pt x="4397" y="16022"/>
                </a:lnTo>
                <a:lnTo>
                  <a:pt x="5325" y="16071"/>
                </a:lnTo>
                <a:lnTo>
                  <a:pt x="6399" y="16096"/>
                </a:lnTo>
                <a:lnTo>
                  <a:pt x="7621" y="16120"/>
                </a:lnTo>
                <a:lnTo>
                  <a:pt x="8817" y="16096"/>
                </a:lnTo>
                <a:lnTo>
                  <a:pt x="9892" y="16071"/>
                </a:lnTo>
                <a:lnTo>
                  <a:pt x="10844" y="16022"/>
                </a:lnTo>
                <a:lnTo>
                  <a:pt x="11675" y="15973"/>
                </a:lnTo>
                <a:lnTo>
                  <a:pt x="12408" y="15876"/>
                </a:lnTo>
                <a:lnTo>
                  <a:pt x="13018" y="15802"/>
                </a:lnTo>
                <a:lnTo>
                  <a:pt x="13555" y="15705"/>
                </a:lnTo>
                <a:lnTo>
                  <a:pt x="13995" y="15607"/>
                </a:lnTo>
                <a:lnTo>
                  <a:pt x="14361" y="15534"/>
                </a:lnTo>
                <a:lnTo>
                  <a:pt x="14654" y="15436"/>
                </a:lnTo>
                <a:lnTo>
                  <a:pt x="14874" y="15338"/>
                </a:lnTo>
                <a:lnTo>
                  <a:pt x="15045" y="15265"/>
                </a:lnTo>
                <a:lnTo>
                  <a:pt x="15216" y="15167"/>
                </a:lnTo>
                <a:lnTo>
                  <a:pt x="15289" y="15119"/>
                </a:lnTo>
                <a:lnTo>
                  <a:pt x="15241" y="14655"/>
                </a:lnTo>
                <a:lnTo>
                  <a:pt x="15167" y="14215"/>
                </a:lnTo>
                <a:lnTo>
                  <a:pt x="15045" y="13800"/>
                </a:lnTo>
                <a:lnTo>
                  <a:pt x="14874" y="13409"/>
                </a:lnTo>
                <a:lnTo>
                  <a:pt x="14630" y="13043"/>
                </a:lnTo>
                <a:lnTo>
                  <a:pt x="14361" y="12701"/>
                </a:lnTo>
                <a:lnTo>
                  <a:pt x="14044" y="12408"/>
                </a:lnTo>
                <a:lnTo>
                  <a:pt x="13678" y="12115"/>
                </a:lnTo>
                <a:lnTo>
                  <a:pt x="13287" y="11846"/>
                </a:lnTo>
                <a:lnTo>
                  <a:pt x="12847" y="11626"/>
                </a:lnTo>
                <a:lnTo>
                  <a:pt x="12359" y="11406"/>
                </a:lnTo>
                <a:lnTo>
                  <a:pt x="11846" y="11235"/>
                </a:lnTo>
                <a:lnTo>
                  <a:pt x="11284" y="11064"/>
                </a:lnTo>
                <a:lnTo>
                  <a:pt x="10698" y="10942"/>
                </a:lnTo>
                <a:lnTo>
                  <a:pt x="10063" y="10820"/>
                </a:lnTo>
                <a:lnTo>
                  <a:pt x="9428" y="10747"/>
                </a:lnTo>
                <a:lnTo>
                  <a:pt x="9110" y="10722"/>
                </a:lnTo>
                <a:lnTo>
                  <a:pt x="9110" y="9623"/>
                </a:lnTo>
                <a:lnTo>
                  <a:pt x="9428" y="9404"/>
                </a:lnTo>
                <a:lnTo>
                  <a:pt x="9745" y="9159"/>
                </a:lnTo>
                <a:lnTo>
                  <a:pt x="10039" y="8891"/>
                </a:lnTo>
                <a:lnTo>
                  <a:pt x="10332" y="8598"/>
                </a:lnTo>
                <a:lnTo>
                  <a:pt x="10576" y="8256"/>
                </a:lnTo>
                <a:lnTo>
                  <a:pt x="10796" y="7889"/>
                </a:lnTo>
                <a:lnTo>
                  <a:pt x="11015" y="7523"/>
                </a:lnTo>
                <a:lnTo>
                  <a:pt x="11186" y="7108"/>
                </a:lnTo>
                <a:lnTo>
                  <a:pt x="11260" y="7132"/>
                </a:lnTo>
                <a:lnTo>
                  <a:pt x="11406" y="7132"/>
                </a:lnTo>
                <a:lnTo>
                  <a:pt x="11528" y="7059"/>
                </a:lnTo>
                <a:lnTo>
                  <a:pt x="11650" y="6961"/>
                </a:lnTo>
                <a:lnTo>
                  <a:pt x="11748" y="6790"/>
                </a:lnTo>
                <a:lnTo>
                  <a:pt x="11846" y="6619"/>
                </a:lnTo>
                <a:lnTo>
                  <a:pt x="11944" y="6400"/>
                </a:lnTo>
                <a:lnTo>
                  <a:pt x="11992" y="6155"/>
                </a:lnTo>
                <a:lnTo>
                  <a:pt x="12041" y="5887"/>
                </a:lnTo>
                <a:lnTo>
                  <a:pt x="12066" y="5642"/>
                </a:lnTo>
                <a:lnTo>
                  <a:pt x="12041" y="5398"/>
                </a:lnTo>
                <a:lnTo>
                  <a:pt x="12017" y="5203"/>
                </a:lnTo>
                <a:lnTo>
                  <a:pt x="11968" y="5007"/>
                </a:lnTo>
                <a:lnTo>
                  <a:pt x="11919" y="4836"/>
                </a:lnTo>
                <a:lnTo>
                  <a:pt x="11846" y="4690"/>
                </a:lnTo>
                <a:lnTo>
                  <a:pt x="11748" y="4592"/>
                </a:lnTo>
                <a:lnTo>
                  <a:pt x="11626" y="4519"/>
                </a:lnTo>
                <a:lnTo>
                  <a:pt x="11699" y="4153"/>
                </a:lnTo>
                <a:lnTo>
                  <a:pt x="11724" y="3811"/>
                </a:lnTo>
                <a:lnTo>
                  <a:pt x="11724" y="3493"/>
                </a:lnTo>
                <a:lnTo>
                  <a:pt x="11724" y="3200"/>
                </a:lnTo>
                <a:lnTo>
                  <a:pt x="11699" y="2907"/>
                </a:lnTo>
                <a:lnTo>
                  <a:pt x="11650" y="2638"/>
                </a:lnTo>
                <a:lnTo>
                  <a:pt x="11577" y="2394"/>
                </a:lnTo>
                <a:lnTo>
                  <a:pt x="11504" y="2150"/>
                </a:lnTo>
                <a:lnTo>
                  <a:pt x="11406" y="1930"/>
                </a:lnTo>
                <a:lnTo>
                  <a:pt x="11309" y="1710"/>
                </a:lnTo>
                <a:lnTo>
                  <a:pt x="11186" y="1515"/>
                </a:lnTo>
                <a:lnTo>
                  <a:pt x="11040" y="1344"/>
                </a:lnTo>
                <a:lnTo>
                  <a:pt x="10893" y="1173"/>
                </a:lnTo>
                <a:lnTo>
                  <a:pt x="10747" y="1026"/>
                </a:lnTo>
                <a:lnTo>
                  <a:pt x="10429" y="758"/>
                </a:lnTo>
                <a:lnTo>
                  <a:pt x="10063" y="562"/>
                </a:lnTo>
                <a:lnTo>
                  <a:pt x="9697" y="367"/>
                </a:lnTo>
                <a:lnTo>
                  <a:pt x="9330" y="245"/>
                </a:lnTo>
                <a:lnTo>
                  <a:pt x="8964" y="147"/>
                </a:lnTo>
                <a:lnTo>
                  <a:pt x="8598" y="74"/>
                </a:lnTo>
                <a:lnTo>
                  <a:pt x="8256" y="25"/>
                </a:lnTo>
                <a:lnTo>
                  <a:pt x="7938" y="1"/>
                </a:lnTo>
                <a:close/>
              </a:path>
            </a:pathLst>
          </a:custGeom>
          <a:solidFill>
            <a:schemeClr val="tx1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667000" y="1581150"/>
            <a:ext cx="83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9600" b="1" dirty="0" smtClean="0"/>
              <a:t>?</a:t>
            </a:r>
            <a:endParaRPr lang="en-US" sz="9600" b="1" dirty="0"/>
          </a:p>
        </p:txBody>
      </p:sp>
      <p:sp>
        <p:nvSpPr>
          <p:cNvPr id="13" name="Shape 135"/>
          <p:cNvSpPr txBox="1">
            <a:spLocks noGrp="1"/>
          </p:cNvSpPr>
          <p:nvPr>
            <p:ph type="body" idx="1"/>
          </p:nvPr>
        </p:nvSpPr>
        <p:spPr>
          <a:xfrm>
            <a:off x="3886200" y="2190750"/>
            <a:ext cx="6241050" cy="4166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buNone/>
            </a:pPr>
            <a:r>
              <a:rPr lang="en-US" dirty="0" smtClean="0">
                <a:solidFill>
                  <a:srgbClr val="000000"/>
                </a:solidFill>
              </a:rPr>
              <a:t>  </a:t>
            </a:r>
          </a:p>
          <a:p>
            <a:pPr lvl="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00"/>
                </a:solidFill>
              </a:rPr>
              <a:t>  </a:t>
            </a:r>
            <a:r>
              <a:rPr lang="en-US" sz="3200" b="1" dirty="0" smtClean="0">
                <a:solidFill>
                  <a:srgbClr val="000000"/>
                </a:solidFill>
              </a:rPr>
              <a:t>T</a:t>
            </a:r>
            <a:r>
              <a:rPr lang="en-US" sz="2000" dirty="0" smtClean="0">
                <a:solidFill>
                  <a:srgbClr val="000000"/>
                </a:solidFill>
              </a:rPr>
              <a:t>urning into sheets(Malleability)</a:t>
            </a:r>
          </a:p>
          <a:p>
            <a:pPr lvl="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00"/>
                </a:solidFill>
              </a:rPr>
              <a:t>  </a:t>
            </a:r>
            <a:r>
              <a:rPr lang="en-US" sz="3200" b="1" dirty="0" smtClean="0">
                <a:solidFill>
                  <a:srgbClr val="000000"/>
                </a:solidFill>
              </a:rPr>
              <a:t>T</a:t>
            </a:r>
            <a:r>
              <a:rPr lang="en-US" sz="2000" dirty="0" smtClean="0">
                <a:solidFill>
                  <a:srgbClr val="000000"/>
                </a:solidFill>
              </a:rPr>
              <a:t>urning into wires(Ductility)</a:t>
            </a:r>
          </a:p>
          <a:p>
            <a:pPr lvl="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00"/>
                </a:solidFill>
              </a:rPr>
              <a:t>  </a:t>
            </a:r>
            <a:r>
              <a:rPr lang="en-US" sz="3200" b="1" dirty="0" smtClean="0">
                <a:solidFill>
                  <a:srgbClr val="000000"/>
                </a:solidFill>
              </a:rPr>
              <a:t>C</a:t>
            </a:r>
            <a:r>
              <a:rPr lang="en-US" sz="2000" dirty="0" smtClean="0">
                <a:solidFill>
                  <a:srgbClr val="000000"/>
                </a:solidFill>
              </a:rPr>
              <a:t>onductivity(Thermal and electrical)</a:t>
            </a:r>
          </a:p>
          <a:p>
            <a:pPr lvl="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00"/>
                </a:solidFill>
              </a:rPr>
              <a:t>  </a:t>
            </a:r>
            <a:r>
              <a:rPr lang="en-US" sz="3200" b="1" dirty="0" smtClean="0">
                <a:solidFill>
                  <a:srgbClr val="000000"/>
                </a:solidFill>
              </a:rPr>
              <a:t>S</a:t>
            </a:r>
            <a:r>
              <a:rPr lang="en-US" sz="2000" dirty="0" smtClean="0">
                <a:solidFill>
                  <a:srgbClr val="000000"/>
                </a:solidFill>
              </a:rPr>
              <a:t>tate</a:t>
            </a:r>
          </a:p>
          <a:p>
            <a:pPr lvl="0">
              <a:buFont typeface="Wingdings" pitchFamily="2" charset="2"/>
              <a:buChar char="§"/>
            </a:pPr>
            <a:r>
              <a:rPr lang="en-US" sz="2000" dirty="0" smtClean="0">
                <a:solidFill>
                  <a:srgbClr val="000000"/>
                </a:solidFill>
              </a:rPr>
              <a:t>  </a:t>
            </a:r>
            <a:r>
              <a:rPr lang="en-US" sz="3200" b="1" dirty="0" err="1" smtClean="0">
                <a:solidFill>
                  <a:srgbClr val="000000"/>
                </a:solidFill>
              </a:rPr>
              <a:t>L</a:t>
            </a:r>
            <a:r>
              <a:rPr lang="en-US" sz="2000" dirty="0" err="1" smtClean="0">
                <a:solidFill>
                  <a:srgbClr val="000000"/>
                </a:solidFill>
              </a:rPr>
              <a:t>usture</a:t>
            </a:r>
            <a:endParaRPr lang="en-US" sz="2000" dirty="0" smtClean="0">
              <a:solidFill>
                <a:srgbClr val="000000"/>
              </a:solidFill>
            </a:endParaRPr>
          </a:p>
          <a:p>
            <a:pPr lvl="0"/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900" decel="100000" fill="hold"/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9" grpId="0" animBg="1"/>
      <p:bldP spid="10" grpId="0"/>
      <p:bldP spid="1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1828800" y="1047750"/>
            <a:ext cx="7315200" cy="24868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r>
              <a:rPr lang="en-US" sz="2400" dirty="0" smtClean="0"/>
              <a:t>Importance of metals in everyday daily life </a:t>
            </a:r>
          </a:p>
        </p:txBody>
      </p:sp>
      <p:grpSp>
        <p:nvGrpSpPr>
          <p:cNvPr id="2" name="Shape 63"/>
          <p:cNvGrpSpPr/>
          <p:nvPr/>
        </p:nvGrpSpPr>
        <p:grpSpPr>
          <a:xfrm>
            <a:off x="1358065" y="1181505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7" name="Shape 206"/>
          <p:cNvSpPr txBox="1">
            <a:spLocks/>
          </p:cNvSpPr>
          <p:nvPr/>
        </p:nvSpPr>
        <p:spPr>
          <a:xfrm>
            <a:off x="2743202" y="1123950"/>
            <a:ext cx="5486398" cy="4191001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9144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2A2E"/>
              </a:buClr>
              <a:buSzPct val="100000"/>
              <a:buFont typeface="Wingdings" pitchFamily="2" charset="2"/>
              <a:buChar char="§"/>
              <a:tabLst/>
              <a:defRPr/>
            </a:pPr>
            <a:endParaRPr kumimoji="0" lang="en" sz="2400" b="1" i="0" u="none" strike="noStrike" kern="0" cap="none" spc="0" normalizeH="0" baseline="0" noProof="0" dirty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8" name="Shape 135"/>
          <p:cNvSpPr txBox="1">
            <a:spLocks noGrp="1"/>
          </p:cNvSpPr>
          <p:nvPr>
            <p:ph type="body" idx="1"/>
          </p:nvPr>
        </p:nvSpPr>
        <p:spPr>
          <a:xfrm>
            <a:off x="2514600" y="1733550"/>
            <a:ext cx="6241050" cy="41668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M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aking electric wires</a:t>
            </a:r>
          </a:p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M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aking cooking utensils</a:t>
            </a:r>
            <a:endParaRPr lang="en" sz="2800" b="1" dirty="0" smtClean="0">
              <a:latin typeface="Montserrat"/>
              <a:ea typeface="Montserrat"/>
              <a:cs typeface="Montserrat"/>
              <a:sym typeface="Montserrat"/>
            </a:endParaRPr>
          </a:p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I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n thermometer</a:t>
            </a:r>
            <a:endParaRPr lang="en" sz="2800" b="1" dirty="0" smtClean="0">
              <a:latin typeface="Montserrat"/>
              <a:ea typeface="Montserrat"/>
              <a:cs typeface="Montserrat"/>
              <a:sym typeface="Montserrat"/>
            </a:endParaRPr>
          </a:p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M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aking jewellery</a:t>
            </a:r>
            <a:r>
              <a:rPr lang="en" sz="2800" b="1" dirty="0" smtClean="0"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P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acking food items</a:t>
            </a:r>
            <a:endParaRPr lang="en" sz="2800" b="1" dirty="0" smtClean="0">
              <a:latin typeface="Montserrat"/>
              <a:ea typeface="Montserrat"/>
              <a:cs typeface="Montserrat"/>
              <a:sym typeface="Montserrat"/>
            </a:endParaRPr>
          </a:p>
          <a:p>
            <a:pPr marL="91440" lvl="0">
              <a:buSzPct val="100000"/>
              <a:buFont typeface="Wingdings" pitchFamily="2" charset="2"/>
              <a:buChar char="§"/>
              <a:defRPr/>
            </a:pPr>
            <a:r>
              <a:rPr lang="en" sz="3200" b="1" dirty="0" smtClean="0">
                <a:solidFill>
                  <a:srgbClr val="000000">
                    <a:lumMod val="95000"/>
                    <a:lumOff val="5000"/>
                  </a:srgbClr>
                </a:solidFill>
                <a:latin typeface="Montserrat"/>
                <a:ea typeface="Montserrat"/>
                <a:cs typeface="Montserrat"/>
                <a:sym typeface="Montserrat"/>
              </a:rPr>
              <a:t>  M</a:t>
            </a:r>
            <a: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  <a:t>aking machine parts</a:t>
            </a:r>
            <a:br>
              <a:rPr lang="en" sz="2400" b="1" dirty="0" smtClean="0">
                <a:latin typeface="Montserrat"/>
                <a:ea typeface="Montserrat"/>
                <a:cs typeface="Montserrat"/>
                <a:sym typeface="Montserrat"/>
              </a:rPr>
            </a:b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900" decel="100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900" decel="100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900" decel="100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900" decel="100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900" decel="100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8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63"/>
          <p:cNvGrpSpPr/>
          <p:nvPr/>
        </p:nvGrpSpPr>
        <p:grpSpPr>
          <a:xfrm>
            <a:off x="1358065" y="1171583"/>
            <a:ext cx="435021" cy="323445"/>
            <a:chOff x="5247525" y="3007275"/>
            <a:chExt cx="517575" cy="384825"/>
          </a:xfrm>
        </p:grpSpPr>
        <p:sp>
          <p:nvSpPr>
            <p:cNvPr id="64" name="Shape 64"/>
            <p:cNvSpPr/>
            <p:nvPr/>
          </p:nvSpPr>
          <p:spPr>
            <a:xfrm>
              <a:off x="5247525" y="3007275"/>
              <a:ext cx="348900" cy="348900"/>
            </a:xfrm>
            <a:custGeom>
              <a:avLst/>
              <a:gdLst/>
              <a:ahLst/>
              <a:cxnLst/>
              <a:rect l="0" t="0" r="0" b="0"/>
              <a:pathLst>
                <a:path w="13956" h="13956" fill="none" extrusionOk="0">
                  <a:moveTo>
                    <a:pt x="13323" y="5772"/>
                  </a:moveTo>
                  <a:lnTo>
                    <a:pt x="11861" y="5626"/>
                  </a:lnTo>
                  <a:lnTo>
                    <a:pt x="11861" y="5626"/>
                  </a:lnTo>
                  <a:lnTo>
                    <a:pt x="11788" y="5334"/>
                  </a:lnTo>
                  <a:lnTo>
                    <a:pt x="11667" y="5042"/>
                  </a:lnTo>
                  <a:lnTo>
                    <a:pt x="11545" y="4750"/>
                  </a:lnTo>
                  <a:lnTo>
                    <a:pt x="11399" y="4482"/>
                  </a:lnTo>
                  <a:lnTo>
                    <a:pt x="12300" y="3337"/>
                  </a:lnTo>
                  <a:lnTo>
                    <a:pt x="12300" y="3337"/>
                  </a:lnTo>
                  <a:lnTo>
                    <a:pt x="12373" y="3240"/>
                  </a:lnTo>
                  <a:lnTo>
                    <a:pt x="12422" y="3118"/>
                  </a:lnTo>
                  <a:lnTo>
                    <a:pt x="12446" y="2996"/>
                  </a:lnTo>
                  <a:lnTo>
                    <a:pt x="12446" y="2850"/>
                  </a:lnTo>
                  <a:lnTo>
                    <a:pt x="12422" y="2728"/>
                  </a:lnTo>
                  <a:lnTo>
                    <a:pt x="12397" y="2606"/>
                  </a:lnTo>
                  <a:lnTo>
                    <a:pt x="12324" y="2485"/>
                  </a:lnTo>
                  <a:lnTo>
                    <a:pt x="12251" y="2387"/>
                  </a:lnTo>
                  <a:lnTo>
                    <a:pt x="11569" y="1705"/>
                  </a:lnTo>
                  <a:lnTo>
                    <a:pt x="11569" y="1705"/>
                  </a:lnTo>
                  <a:lnTo>
                    <a:pt x="11472" y="1632"/>
                  </a:lnTo>
                  <a:lnTo>
                    <a:pt x="11350" y="1559"/>
                  </a:lnTo>
                  <a:lnTo>
                    <a:pt x="11228" y="1510"/>
                  </a:lnTo>
                  <a:lnTo>
                    <a:pt x="11106" y="1510"/>
                  </a:lnTo>
                  <a:lnTo>
                    <a:pt x="10960" y="1510"/>
                  </a:lnTo>
                  <a:lnTo>
                    <a:pt x="10838" y="1535"/>
                  </a:lnTo>
                  <a:lnTo>
                    <a:pt x="10717" y="1583"/>
                  </a:lnTo>
                  <a:lnTo>
                    <a:pt x="10619" y="1656"/>
                  </a:lnTo>
                  <a:lnTo>
                    <a:pt x="9475" y="2558"/>
                  </a:lnTo>
                  <a:lnTo>
                    <a:pt x="9475" y="2558"/>
                  </a:lnTo>
                  <a:lnTo>
                    <a:pt x="9207" y="2411"/>
                  </a:lnTo>
                  <a:lnTo>
                    <a:pt x="8914" y="2290"/>
                  </a:lnTo>
                  <a:lnTo>
                    <a:pt x="8622" y="2168"/>
                  </a:lnTo>
                  <a:lnTo>
                    <a:pt x="8330" y="2070"/>
                  </a:lnTo>
                  <a:lnTo>
                    <a:pt x="8159" y="634"/>
                  </a:lnTo>
                  <a:lnTo>
                    <a:pt x="8159" y="634"/>
                  </a:lnTo>
                  <a:lnTo>
                    <a:pt x="8135" y="512"/>
                  </a:lnTo>
                  <a:lnTo>
                    <a:pt x="8086" y="390"/>
                  </a:lnTo>
                  <a:lnTo>
                    <a:pt x="8013" y="293"/>
                  </a:lnTo>
                  <a:lnTo>
                    <a:pt x="7940" y="195"/>
                  </a:lnTo>
                  <a:lnTo>
                    <a:pt x="7818" y="122"/>
                  </a:lnTo>
                  <a:lnTo>
                    <a:pt x="7721" y="49"/>
                  </a:lnTo>
                  <a:lnTo>
                    <a:pt x="7575" y="25"/>
                  </a:lnTo>
                  <a:lnTo>
                    <a:pt x="7453" y="0"/>
                  </a:lnTo>
                  <a:lnTo>
                    <a:pt x="6479" y="0"/>
                  </a:lnTo>
                  <a:lnTo>
                    <a:pt x="6479" y="0"/>
                  </a:lnTo>
                  <a:lnTo>
                    <a:pt x="6357" y="25"/>
                  </a:lnTo>
                  <a:lnTo>
                    <a:pt x="6235" y="49"/>
                  </a:lnTo>
                  <a:lnTo>
                    <a:pt x="6114" y="122"/>
                  </a:lnTo>
                  <a:lnTo>
                    <a:pt x="6016" y="195"/>
                  </a:lnTo>
                  <a:lnTo>
                    <a:pt x="5919" y="293"/>
                  </a:lnTo>
                  <a:lnTo>
                    <a:pt x="5846" y="390"/>
                  </a:lnTo>
                  <a:lnTo>
                    <a:pt x="5797" y="512"/>
                  </a:lnTo>
                  <a:lnTo>
                    <a:pt x="5773" y="634"/>
                  </a:lnTo>
                  <a:lnTo>
                    <a:pt x="5602" y="2070"/>
                  </a:lnTo>
                  <a:lnTo>
                    <a:pt x="5602" y="2070"/>
                  </a:lnTo>
                  <a:lnTo>
                    <a:pt x="5310" y="2168"/>
                  </a:lnTo>
                  <a:lnTo>
                    <a:pt x="5018" y="2290"/>
                  </a:lnTo>
                  <a:lnTo>
                    <a:pt x="4750" y="2411"/>
                  </a:lnTo>
                  <a:lnTo>
                    <a:pt x="4482" y="2558"/>
                  </a:lnTo>
                  <a:lnTo>
                    <a:pt x="3337" y="1656"/>
                  </a:lnTo>
                  <a:lnTo>
                    <a:pt x="3337" y="1656"/>
                  </a:lnTo>
                  <a:lnTo>
                    <a:pt x="3215" y="1583"/>
                  </a:lnTo>
                  <a:lnTo>
                    <a:pt x="3094" y="1535"/>
                  </a:lnTo>
                  <a:lnTo>
                    <a:pt x="2972" y="1510"/>
                  </a:lnTo>
                  <a:lnTo>
                    <a:pt x="2850" y="1510"/>
                  </a:lnTo>
                  <a:lnTo>
                    <a:pt x="2728" y="1510"/>
                  </a:lnTo>
                  <a:lnTo>
                    <a:pt x="2582" y="1559"/>
                  </a:lnTo>
                  <a:lnTo>
                    <a:pt x="2485" y="1632"/>
                  </a:lnTo>
                  <a:lnTo>
                    <a:pt x="2387" y="1705"/>
                  </a:lnTo>
                  <a:lnTo>
                    <a:pt x="1705" y="2387"/>
                  </a:lnTo>
                  <a:lnTo>
                    <a:pt x="1705" y="2387"/>
                  </a:lnTo>
                  <a:lnTo>
                    <a:pt x="1608" y="2485"/>
                  </a:lnTo>
                  <a:lnTo>
                    <a:pt x="1559" y="2606"/>
                  </a:lnTo>
                  <a:lnTo>
                    <a:pt x="1511" y="2728"/>
                  </a:lnTo>
                  <a:lnTo>
                    <a:pt x="1486" y="2850"/>
                  </a:lnTo>
                  <a:lnTo>
                    <a:pt x="1486" y="2996"/>
                  </a:lnTo>
                  <a:lnTo>
                    <a:pt x="1511" y="3118"/>
                  </a:lnTo>
                  <a:lnTo>
                    <a:pt x="1559" y="3240"/>
                  </a:lnTo>
                  <a:lnTo>
                    <a:pt x="1632" y="3337"/>
                  </a:lnTo>
                  <a:lnTo>
                    <a:pt x="2533" y="4482"/>
                  </a:lnTo>
                  <a:lnTo>
                    <a:pt x="2533" y="4482"/>
                  </a:lnTo>
                  <a:lnTo>
                    <a:pt x="2387" y="4750"/>
                  </a:lnTo>
                  <a:lnTo>
                    <a:pt x="2266" y="5042"/>
                  </a:lnTo>
                  <a:lnTo>
                    <a:pt x="2168" y="5334"/>
                  </a:lnTo>
                  <a:lnTo>
                    <a:pt x="2071" y="5626"/>
                  </a:lnTo>
                  <a:lnTo>
                    <a:pt x="634" y="5772"/>
                  </a:lnTo>
                  <a:lnTo>
                    <a:pt x="634" y="5772"/>
                  </a:lnTo>
                  <a:lnTo>
                    <a:pt x="512" y="5821"/>
                  </a:lnTo>
                  <a:lnTo>
                    <a:pt x="390" y="5870"/>
                  </a:lnTo>
                  <a:lnTo>
                    <a:pt x="268" y="5943"/>
                  </a:lnTo>
                  <a:lnTo>
                    <a:pt x="171" y="6016"/>
                  </a:lnTo>
                  <a:lnTo>
                    <a:pt x="98" y="6138"/>
                  </a:lnTo>
                  <a:lnTo>
                    <a:pt x="49" y="6235"/>
                  </a:lnTo>
                  <a:lnTo>
                    <a:pt x="1" y="6381"/>
                  </a:lnTo>
                  <a:lnTo>
                    <a:pt x="1" y="6503"/>
                  </a:lnTo>
                  <a:lnTo>
                    <a:pt x="1" y="7453"/>
                  </a:lnTo>
                  <a:lnTo>
                    <a:pt x="1" y="7453"/>
                  </a:lnTo>
                  <a:lnTo>
                    <a:pt x="1" y="7599"/>
                  </a:lnTo>
                  <a:lnTo>
                    <a:pt x="49" y="7721"/>
                  </a:lnTo>
                  <a:lnTo>
                    <a:pt x="98" y="7843"/>
                  </a:lnTo>
                  <a:lnTo>
                    <a:pt x="171" y="7940"/>
                  </a:lnTo>
                  <a:lnTo>
                    <a:pt x="268" y="8037"/>
                  </a:lnTo>
                  <a:lnTo>
                    <a:pt x="390" y="8111"/>
                  </a:lnTo>
                  <a:lnTo>
                    <a:pt x="512" y="8159"/>
                  </a:lnTo>
                  <a:lnTo>
                    <a:pt x="634" y="8184"/>
                  </a:lnTo>
                  <a:lnTo>
                    <a:pt x="2071" y="8354"/>
                  </a:lnTo>
                  <a:lnTo>
                    <a:pt x="2071" y="8354"/>
                  </a:lnTo>
                  <a:lnTo>
                    <a:pt x="2168" y="8646"/>
                  </a:lnTo>
                  <a:lnTo>
                    <a:pt x="2266" y="8914"/>
                  </a:lnTo>
                  <a:lnTo>
                    <a:pt x="2387" y="9206"/>
                  </a:lnTo>
                  <a:lnTo>
                    <a:pt x="2533" y="9474"/>
                  </a:lnTo>
                  <a:lnTo>
                    <a:pt x="1632" y="10619"/>
                  </a:lnTo>
                  <a:lnTo>
                    <a:pt x="1632" y="10619"/>
                  </a:lnTo>
                  <a:lnTo>
                    <a:pt x="1559" y="10741"/>
                  </a:lnTo>
                  <a:lnTo>
                    <a:pt x="1511" y="10863"/>
                  </a:lnTo>
                  <a:lnTo>
                    <a:pt x="1486" y="10984"/>
                  </a:lnTo>
                  <a:lnTo>
                    <a:pt x="1486" y="11106"/>
                  </a:lnTo>
                  <a:lnTo>
                    <a:pt x="1511" y="11228"/>
                  </a:lnTo>
                  <a:lnTo>
                    <a:pt x="1559" y="11350"/>
                  </a:lnTo>
                  <a:lnTo>
                    <a:pt x="1608" y="11472"/>
                  </a:lnTo>
                  <a:lnTo>
                    <a:pt x="1705" y="11569"/>
                  </a:lnTo>
                  <a:lnTo>
                    <a:pt x="2387" y="12251"/>
                  </a:lnTo>
                  <a:lnTo>
                    <a:pt x="2387" y="12251"/>
                  </a:lnTo>
                  <a:lnTo>
                    <a:pt x="2485" y="12348"/>
                  </a:lnTo>
                  <a:lnTo>
                    <a:pt x="2582" y="12397"/>
                  </a:lnTo>
                  <a:lnTo>
                    <a:pt x="2728" y="12446"/>
                  </a:lnTo>
                  <a:lnTo>
                    <a:pt x="2850" y="12470"/>
                  </a:lnTo>
                  <a:lnTo>
                    <a:pt x="2972" y="12470"/>
                  </a:lnTo>
                  <a:lnTo>
                    <a:pt x="3094" y="12421"/>
                  </a:lnTo>
                  <a:lnTo>
                    <a:pt x="3215" y="12373"/>
                  </a:lnTo>
                  <a:lnTo>
                    <a:pt x="3337" y="12324"/>
                  </a:lnTo>
                  <a:lnTo>
                    <a:pt x="4482" y="11423"/>
                  </a:lnTo>
                  <a:lnTo>
                    <a:pt x="4482" y="11423"/>
                  </a:lnTo>
                  <a:lnTo>
                    <a:pt x="4750" y="11545"/>
                  </a:lnTo>
                  <a:lnTo>
                    <a:pt x="5018" y="11691"/>
                  </a:lnTo>
                  <a:lnTo>
                    <a:pt x="5310" y="11788"/>
                  </a:lnTo>
                  <a:lnTo>
                    <a:pt x="5602" y="11886"/>
                  </a:lnTo>
                  <a:lnTo>
                    <a:pt x="5773" y="13322"/>
                  </a:lnTo>
                  <a:lnTo>
                    <a:pt x="5773" y="13322"/>
                  </a:lnTo>
                  <a:lnTo>
                    <a:pt x="5797" y="13444"/>
                  </a:lnTo>
                  <a:lnTo>
                    <a:pt x="5846" y="13566"/>
                  </a:lnTo>
                  <a:lnTo>
                    <a:pt x="5919" y="13688"/>
                  </a:lnTo>
                  <a:lnTo>
                    <a:pt x="6016" y="13785"/>
                  </a:lnTo>
                  <a:lnTo>
                    <a:pt x="6114" y="13858"/>
                  </a:lnTo>
                  <a:lnTo>
                    <a:pt x="6235" y="13907"/>
                  </a:lnTo>
                  <a:lnTo>
                    <a:pt x="6357" y="13956"/>
                  </a:lnTo>
                  <a:lnTo>
                    <a:pt x="6479" y="13956"/>
                  </a:lnTo>
                  <a:lnTo>
                    <a:pt x="7453" y="13956"/>
                  </a:lnTo>
                  <a:lnTo>
                    <a:pt x="7453" y="13956"/>
                  </a:lnTo>
                  <a:lnTo>
                    <a:pt x="7575" y="13956"/>
                  </a:lnTo>
                  <a:lnTo>
                    <a:pt x="7721" y="13907"/>
                  </a:lnTo>
                  <a:lnTo>
                    <a:pt x="7818" y="13858"/>
                  </a:lnTo>
                  <a:lnTo>
                    <a:pt x="7940" y="13785"/>
                  </a:lnTo>
                  <a:lnTo>
                    <a:pt x="8013" y="13688"/>
                  </a:lnTo>
                  <a:lnTo>
                    <a:pt x="8086" y="13566"/>
                  </a:lnTo>
                  <a:lnTo>
                    <a:pt x="8135" y="13444"/>
                  </a:lnTo>
                  <a:lnTo>
                    <a:pt x="8159" y="13322"/>
                  </a:lnTo>
                  <a:lnTo>
                    <a:pt x="8330" y="11886"/>
                  </a:lnTo>
                  <a:lnTo>
                    <a:pt x="8330" y="11886"/>
                  </a:lnTo>
                  <a:lnTo>
                    <a:pt x="8622" y="11788"/>
                  </a:lnTo>
                  <a:lnTo>
                    <a:pt x="8914" y="11691"/>
                  </a:lnTo>
                  <a:lnTo>
                    <a:pt x="9207" y="11545"/>
                  </a:lnTo>
                  <a:lnTo>
                    <a:pt x="9475" y="11423"/>
                  </a:lnTo>
                  <a:lnTo>
                    <a:pt x="10619" y="12324"/>
                  </a:lnTo>
                  <a:lnTo>
                    <a:pt x="10619" y="12324"/>
                  </a:lnTo>
                  <a:lnTo>
                    <a:pt x="10717" y="12373"/>
                  </a:lnTo>
                  <a:lnTo>
                    <a:pt x="10838" y="12421"/>
                  </a:lnTo>
                  <a:lnTo>
                    <a:pt x="10960" y="12470"/>
                  </a:lnTo>
                  <a:lnTo>
                    <a:pt x="11106" y="12470"/>
                  </a:lnTo>
                  <a:lnTo>
                    <a:pt x="11228" y="12446"/>
                  </a:lnTo>
                  <a:lnTo>
                    <a:pt x="11350" y="12397"/>
                  </a:lnTo>
                  <a:lnTo>
                    <a:pt x="11472" y="12348"/>
                  </a:lnTo>
                  <a:lnTo>
                    <a:pt x="11569" y="12251"/>
                  </a:lnTo>
                  <a:lnTo>
                    <a:pt x="12251" y="11569"/>
                  </a:lnTo>
                  <a:lnTo>
                    <a:pt x="12251" y="11569"/>
                  </a:lnTo>
                  <a:lnTo>
                    <a:pt x="12324" y="11472"/>
                  </a:lnTo>
                  <a:lnTo>
                    <a:pt x="12397" y="11350"/>
                  </a:lnTo>
                  <a:lnTo>
                    <a:pt x="12422" y="11228"/>
                  </a:lnTo>
                  <a:lnTo>
                    <a:pt x="12446" y="11106"/>
                  </a:lnTo>
                  <a:lnTo>
                    <a:pt x="12446" y="10984"/>
                  </a:lnTo>
                  <a:lnTo>
                    <a:pt x="12422" y="10863"/>
                  </a:lnTo>
                  <a:lnTo>
                    <a:pt x="12373" y="10741"/>
                  </a:lnTo>
                  <a:lnTo>
                    <a:pt x="12300" y="10619"/>
                  </a:lnTo>
                  <a:lnTo>
                    <a:pt x="11399" y="9474"/>
                  </a:lnTo>
                  <a:lnTo>
                    <a:pt x="11399" y="9474"/>
                  </a:lnTo>
                  <a:lnTo>
                    <a:pt x="11545" y="9206"/>
                  </a:lnTo>
                  <a:lnTo>
                    <a:pt x="11667" y="8914"/>
                  </a:lnTo>
                  <a:lnTo>
                    <a:pt x="11788" y="8646"/>
                  </a:lnTo>
                  <a:lnTo>
                    <a:pt x="11861" y="8354"/>
                  </a:lnTo>
                  <a:lnTo>
                    <a:pt x="13323" y="8184"/>
                  </a:lnTo>
                  <a:lnTo>
                    <a:pt x="13323" y="8184"/>
                  </a:lnTo>
                  <a:lnTo>
                    <a:pt x="13444" y="8159"/>
                  </a:lnTo>
                  <a:lnTo>
                    <a:pt x="13566" y="8111"/>
                  </a:lnTo>
                  <a:lnTo>
                    <a:pt x="13664" y="8037"/>
                  </a:lnTo>
                  <a:lnTo>
                    <a:pt x="13761" y="7940"/>
                  </a:lnTo>
                  <a:lnTo>
                    <a:pt x="13834" y="7843"/>
                  </a:lnTo>
                  <a:lnTo>
                    <a:pt x="13907" y="7721"/>
                  </a:lnTo>
                  <a:lnTo>
                    <a:pt x="13932" y="7599"/>
                  </a:lnTo>
                  <a:lnTo>
                    <a:pt x="13956" y="7453"/>
                  </a:lnTo>
                  <a:lnTo>
                    <a:pt x="13956" y="6503"/>
                  </a:lnTo>
                  <a:lnTo>
                    <a:pt x="13956" y="6503"/>
                  </a:lnTo>
                  <a:lnTo>
                    <a:pt x="13932" y="6381"/>
                  </a:lnTo>
                  <a:lnTo>
                    <a:pt x="13907" y="6235"/>
                  </a:lnTo>
                  <a:lnTo>
                    <a:pt x="13834" y="6138"/>
                  </a:lnTo>
                  <a:lnTo>
                    <a:pt x="13761" y="6016"/>
                  </a:lnTo>
                  <a:lnTo>
                    <a:pt x="13664" y="5943"/>
                  </a:lnTo>
                  <a:lnTo>
                    <a:pt x="13566" y="5870"/>
                  </a:lnTo>
                  <a:lnTo>
                    <a:pt x="13444" y="5821"/>
                  </a:lnTo>
                  <a:lnTo>
                    <a:pt x="13323" y="5772"/>
                  </a:lnTo>
                  <a:lnTo>
                    <a:pt x="13323" y="5772"/>
                  </a:lnTo>
                  <a:close/>
                  <a:moveTo>
                    <a:pt x="8573" y="8598"/>
                  </a:moveTo>
                  <a:lnTo>
                    <a:pt x="8573" y="8598"/>
                  </a:lnTo>
                  <a:lnTo>
                    <a:pt x="8403" y="8744"/>
                  </a:lnTo>
                  <a:lnTo>
                    <a:pt x="8232" y="8890"/>
                  </a:lnTo>
                  <a:lnTo>
                    <a:pt x="8038" y="8987"/>
                  </a:lnTo>
                  <a:lnTo>
                    <a:pt x="7818" y="9085"/>
                  </a:lnTo>
                  <a:lnTo>
                    <a:pt x="7624" y="9158"/>
                  </a:lnTo>
                  <a:lnTo>
                    <a:pt x="7404" y="9206"/>
                  </a:lnTo>
                  <a:lnTo>
                    <a:pt x="7185" y="9231"/>
                  </a:lnTo>
                  <a:lnTo>
                    <a:pt x="6966" y="9255"/>
                  </a:lnTo>
                  <a:lnTo>
                    <a:pt x="6747" y="9231"/>
                  </a:lnTo>
                  <a:lnTo>
                    <a:pt x="6528" y="9206"/>
                  </a:lnTo>
                  <a:lnTo>
                    <a:pt x="6333" y="9158"/>
                  </a:lnTo>
                  <a:lnTo>
                    <a:pt x="6114" y="9085"/>
                  </a:lnTo>
                  <a:lnTo>
                    <a:pt x="5919" y="8987"/>
                  </a:lnTo>
                  <a:lnTo>
                    <a:pt x="5724" y="8890"/>
                  </a:lnTo>
                  <a:lnTo>
                    <a:pt x="5529" y="8744"/>
                  </a:lnTo>
                  <a:lnTo>
                    <a:pt x="5359" y="8598"/>
                  </a:lnTo>
                  <a:lnTo>
                    <a:pt x="5359" y="8598"/>
                  </a:lnTo>
                  <a:lnTo>
                    <a:pt x="5212" y="8427"/>
                  </a:lnTo>
                  <a:lnTo>
                    <a:pt x="5066" y="8232"/>
                  </a:lnTo>
                  <a:lnTo>
                    <a:pt x="4969" y="8037"/>
                  </a:lnTo>
                  <a:lnTo>
                    <a:pt x="4871" y="7843"/>
                  </a:lnTo>
                  <a:lnTo>
                    <a:pt x="4798" y="7623"/>
                  </a:lnTo>
                  <a:lnTo>
                    <a:pt x="4750" y="7404"/>
                  </a:lnTo>
                  <a:lnTo>
                    <a:pt x="4701" y="7209"/>
                  </a:lnTo>
                  <a:lnTo>
                    <a:pt x="4701" y="6990"/>
                  </a:lnTo>
                  <a:lnTo>
                    <a:pt x="4701" y="6771"/>
                  </a:lnTo>
                  <a:lnTo>
                    <a:pt x="4750" y="6552"/>
                  </a:lnTo>
                  <a:lnTo>
                    <a:pt x="4798" y="6333"/>
                  </a:lnTo>
                  <a:lnTo>
                    <a:pt x="4871" y="6138"/>
                  </a:lnTo>
                  <a:lnTo>
                    <a:pt x="4969" y="5919"/>
                  </a:lnTo>
                  <a:lnTo>
                    <a:pt x="5066" y="5724"/>
                  </a:lnTo>
                  <a:lnTo>
                    <a:pt x="5212" y="5553"/>
                  </a:lnTo>
                  <a:lnTo>
                    <a:pt x="5359" y="5383"/>
                  </a:lnTo>
                  <a:lnTo>
                    <a:pt x="5359" y="5383"/>
                  </a:lnTo>
                  <a:lnTo>
                    <a:pt x="5529" y="5212"/>
                  </a:lnTo>
                  <a:lnTo>
                    <a:pt x="5724" y="5091"/>
                  </a:lnTo>
                  <a:lnTo>
                    <a:pt x="5919" y="4969"/>
                  </a:lnTo>
                  <a:lnTo>
                    <a:pt x="6114" y="4871"/>
                  </a:lnTo>
                  <a:lnTo>
                    <a:pt x="6333" y="4798"/>
                  </a:lnTo>
                  <a:lnTo>
                    <a:pt x="6528" y="4750"/>
                  </a:lnTo>
                  <a:lnTo>
                    <a:pt x="6747" y="4725"/>
                  </a:lnTo>
                  <a:lnTo>
                    <a:pt x="6966" y="4701"/>
                  </a:lnTo>
                  <a:lnTo>
                    <a:pt x="7185" y="4725"/>
                  </a:lnTo>
                  <a:lnTo>
                    <a:pt x="7404" y="4750"/>
                  </a:lnTo>
                  <a:lnTo>
                    <a:pt x="7624" y="4798"/>
                  </a:lnTo>
                  <a:lnTo>
                    <a:pt x="7818" y="4871"/>
                  </a:lnTo>
                  <a:lnTo>
                    <a:pt x="8038" y="4969"/>
                  </a:lnTo>
                  <a:lnTo>
                    <a:pt x="8232" y="5091"/>
                  </a:lnTo>
                  <a:lnTo>
                    <a:pt x="8403" y="5212"/>
                  </a:lnTo>
                  <a:lnTo>
                    <a:pt x="8573" y="5383"/>
                  </a:lnTo>
                  <a:lnTo>
                    <a:pt x="8573" y="5383"/>
                  </a:lnTo>
                  <a:lnTo>
                    <a:pt x="8744" y="5553"/>
                  </a:lnTo>
                  <a:lnTo>
                    <a:pt x="8866" y="5724"/>
                  </a:lnTo>
                  <a:lnTo>
                    <a:pt x="8987" y="5919"/>
                  </a:lnTo>
                  <a:lnTo>
                    <a:pt x="9085" y="6138"/>
                  </a:lnTo>
                  <a:lnTo>
                    <a:pt x="9158" y="6333"/>
                  </a:lnTo>
                  <a:lnTo>
                    <a:pt x="9207" y="6552"/>
                  </a:lnTo>
                  <a:lnTo>
                    <a:pt x="9231" y="6771"/>
                  </a:lnTo>
                  <a:lnTo>
                    <a:pt x="9231" y="6990"/>
                  </a:lnTo>
                  <a:lnTo>
                    <a:pt x="9231" y="7209"/>
                  </a:lnTo>
                  <a:lnTo>
                    <a:pt x="9207" y="7404"/>
                  </a:lnTo>
                  <a:lnTo>
                    <a:pt x="9158" y="7623"/>
                  </a:lnTo>
                  <a:lnTo>
                    <a:pt x="9085" y="7843"/>
                  </a:lnTo>
                  <a:lnTo>
                    <a:pt x="8987" y="8037"/>
                  </a:lnTo>
                  <a:lnTo>
                    <a:pt x="8866" y="8232"/>
                  </a:lnTo>
                  <a:lnTo>
                    <a:pt x="8744" y="8427"/>
                  </a:lnTo>
                  <a:lnTo>
                    <a:pt x="8573" y="8598"/>
                  </a:lnTo>
                  <a:lnTo>
                    <a:pt x="8573" y="8598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65" name="Shape 65"/>
            <p:cNvSpPr/>
            <p:nvPr/>
          </p:nvSpPr>
          <p:spPr>
            <a:xfrm>
              <a:off x="5566575" y="3193575"/>
              <a:ext cx="198525" cy="198525"/>
            </a:xfrm>
            <a:custGeom>
              <a:avLst/>
              <a:gdLst/>
              <a:ahLst/>
              <a:cxnLst/>
              <a:rect l="0" t="0" r="0" b="0"/>
              <a:pathLst>
                <a:path w="7941" h="7941" fill="none" extrusionOk="0">
                  <a:moveTo>
                    <a:pt x="7258" y="2144"/>
                  </a:moveTo>
                  <a:lnTo>
                    <a:pt x="6138" y="2388"/>
                  </a:lnTo>
                  <a:lnTo>
                    <a:pt x="6138" y="2388"/>
                  </a:lnTo>
                  <a:lnTo>
                    <a:pt x="6016" y="2217"/>
                  </a:lnTo>
                  <a:lnTo>
                    <a:pt x="5870" y="2071"/>
                  </a:lnTo>
                  <a:lnTo>
                    <a:pt x="6260" y="975"/>
                  </a:lnTo>
                  <a:lnTo>
                    <a:pt x="6260" y="975"/>
                  </a:lnTo>
                  <a:lnTo>
                    <a:pt x="6284" y="902"/>
                  </a:lnTo>
                  <a:lnTo>
                    <a:pt x="6284" y="829"/>
                  </a:lnTo>
                  <a:lnTo>
                    <a:pt x="6260" y="683"/>
                  </a:lnTo>
                  <a:lnTo>
                    <a:pt x="6162" y="561"/>
                  </a:lnTo>
                  <a:lnTo>
                    <a:pt x="6114" y="488"/>
                  </a:lnTo>
                  <a:lnTo>
                    <a:pt x="6065" y="464"/>
                  </a:lnTo>
                  <a:lnTo>
                    <a:pt x="5553" y="196"/>
                  </a:lnTo>
                  <a:lnTo>
                    <a:pt x="5553" y="196"/>
                  </a:lnTo>
                  <a:lnTo>
                    <a:pt x="5480" y="171"/>
                  </a:lnTo>
                  <a:lnTo>
                    <a:pt x="5407" y="171"/>
                  </a:lnTo>
                  <a:lnTo>
                    <a:pt x="5261" y="171"/>
                  </a:lnTo>
                  <a:lnTo>
                    <a:pt x="5115" y="244"/>
                  </a:lnTo>
                  <a:lnTo>
                    <a:pt x="5066" y="293"/>
                  </a:lnTo>
                  <a:lnTo>
                    <a:pt x="5018" y="342"/>
                  </a:lnTo>
                  <a:lnTo>
                    <a:pt x="4384" y="1316"/>
                  </a:lnTo>
                  <a:lnTo>
                    <a:pt x="4384" y="1316"/>
                  </a:lnTo>
                  <a:lnTo>
                    <a:pt x="4165" y="1292"/>
                  </a:lnTo>
                  <a:lnTo>
                    <a:pt x="3970" y="1292"/>
                  </a:lnTo>
                  <a:lnTo>
                    <a:pt x="3483" y="244"/>
                  </a:lnTo>
                  <a:lnTo>
                    <a:pt x="3483" y="244"/>
                  </a:lnTo>
                  <a:lnTo>
                    <a:pt x="3435" y="171"/>
                  </a:lnTo>
                  <a:lnTo>
                    <a:pt x="3386" y="123"/>
                  </a:lnTo>
                  <a:lnTo>
                    <a:pt x="3264" y="50"/>
                  </a:lnTo>
                  <a:lnTo>
                    <a:pt x="3118" y="1"/>
                  </a:lnTo>
                  <a:lnTo>
                    <a:pt x="3045" y="1"/>
                  </a:lnTo>
                  <a:lnTo>
                    <a:pt x="2972" y="25"/>
                  </a:lnTo>
                  <a:lnTo>
                    <a:pt x="2436" y="196"/>
                  </a:lnTo>
                  <a:lnTo>
                    <a:pt x="2436" y="196"/>
                  </a:lnTo>
                  <a:lnTo>
                    <a:pt x="2363" y="220"/>
                  </a:lnTo>
                  <a:lnTo>
                    <a:pt x="2290" y="269"/>
                  </a:lnTo>
                  <a:lnTo>
                    <a:pt x="2192" y="391"/>
                  </a:lnTo>
                  <a:lnTo>
                    <a:pt x="2144" y="537"/>
                  </a:lnTo>
                  <a:lnTo>
                    <a:pt x="2144" y="610"/>
                  </a:lnTo>
                  <a:lnTo>
                    <a:pt x="2144" y="683"/>
                  </a:lnTo>
                  <a:lnTo>
                    <a:pt x="2387" y="1828"/>
                  </a:lnTo>
                  <a:lnTo>
                    <a:pt x="2387" y="1828"/>
                  </a:lnTo>
                  <a:lnTo>
                    <a:pt x="2217" y="1949"/>
                  </a:lnTo>
                  <a:lnTo>
                    <a:pt x="2071" y="2095"/>
                  </a:lnTo>
                  <a:lnTo>
                    <a:pt x="999" y="1681"/>
                  </a:lnTo>
                  <a:lnTo>
                    <a:pt x="999" y="1681"/>
                  </a:lnTo>
                  <a:lnTo>
                    <a:pt x="926" y="1681"/>
                  </a:lnTo>
                  <a:lnTo>
                    <a:pt x="829" y="1657"/>
                  </a:lnTo>
                  <a:lnTo>
                    <a:pt x="682" y="1706"/>
                  </a:lnTo>
                  <a:lnTo>
                    <a:pt x="561" y="1779"/>
                  </a:lnTo>
                  <a:lnTo>
                    <a:pt x="512" y="1828"/>
                  </a:lnTo>
                  <a:lnTo>
                    <a:pt x="463" y="1901"/>
                  </a:lnTo>
                  <a:lnTo>
                    <a:pt x="220" y="2388"/>
                  </a:lnTo>
                  <a:lnTo>
                    <a:pt x="220" y="2388"/>
                  </a:lnTo>
                  <a:lnTo>
                    <a:pt x="195" y="2461"/>
                  </a:lnTo>
                  <a:lnTo>
                    <a:pt x="171" y="2534"/>
                  </a:lnTo>
                  <a:lnTo>
                    <a:pt x="195" y="2704"/>
                  </a:lnTo>
                  <a:lnTo>
                    <a:pt x="244" y="2826"/>
                  </a:lnTo>
                  <a:lnTo>
                    <a:pt x="293" y="2899"/>
                  </a:lnTo>
                  <a:lnTo>
                    <a:pt x="366" y="2948"/>
                  </a:lnTo>
                  <a:lnTo>
                    <a:pt x="1340" y="3581"/>
                  </a:lnTo>
                  <a:lnTo>
                    <a:pt x="1340" y="3581"/>
                  </a:lnTo>
                  <a:lnTo>
                    <a:pt x="1316" y="3776"/>
                  </a:lnTo>
                  <a:lnTo>
                    <a:pt x="1291" y="3995"/>
                  </a:lnTo>
                  <a:lnTo>
                    <a:pt x="244" y="4482"/>
                  </a:lnTo>
                  <a:lnTo>
                    <a:pt x="244" y="4482"/>
                  </a:lnTo>
                  <a:lnTo>
                    <a:pt x="195" y="4507"/>
                  </a:lnTo>
                  <a:lnTo>
                    <a:pt x="122" y="4555"/>
                  </a:lnTo>
                  <a:lnTo>
                    <a:pt x="49" y="4701"/>
                  </a:lnTo>
                  <a:lnTo>
                    <a:pt x="0" y="4848"/>
                  </a:lnTo>
                  <a:lnTo>
                    <a:pt x="25" y="4921"/>
                  </a:lnTo>
                  <a:lnTo>
                    <a:pt x="25" y="4994"/>
                  </a:lnTo>
                  <a:lnTo>
                    <a:pt x="220" y="5530"/>
                  </a:lnTo>
                  <a:lnTo>
                    <a:pt x="220" y="5530"/>
                  </a:lnTo>
                  <a:lnTo>
                    <a:pt x="244" y="5578"/>
                  </a:lnTo>
                  <a:lnTo>
                    <a:pt x="293" y="5651"/>
                  </a:lnTo>
                  <a:lnTo>
                    <a:pt x="390" y="5749"/>
                  </a:lnTo>
                  <a:lnTo>
                    <a:pt x="536" y="5797"/>
                  </a:lnTo>
                  <a:lnTo>
                    <a:pt x="609" y="5797"/>
                  </a:lnTo>
                  <a:lnTo>
                    <a:pt x="682" y="5797"/>
                  </a:lnTo>
                  <a:lnTo>
                    <a:pt x="1827" y="5554"/>
                  </a:lnTo>
                  <a:lnTo>
                    <a:pt x="1827" y="5554"/>
                  </a:lnTo>
                  <a:lnTo>
                    <a:pt x="1949" y="5724"/>
                  </a:lnTo>
                  <a:lnTo>
                    <a:pt x="2095" y="5870"/>
                  </a:lnTo>
                  <a:lnTo>
                    <a:pt x="1705" y="6966"/>
                  </a:lnTo>
                  <a:lnTo>
                    <a:pt x="1705" y="6966"/>
                  </a:lnTo>
                  <a:lnTo>
                    <a:pt x="1681" y="7040"/>
                  </a:lnTo>
                  <a:lnTo>
                    <a:pt x="1681" y="7113"/>
                  </a:lnTo>
                  <a:lnTo>
                    <a:pt x="1705" y="7259"/>
                  </a:lnTo>
                  <a:lnTo>
                    <a:pt x="1778" y="7380"/>
                  </a:lnTo>
                  <a:lnTo>
                    <a:pt x="1851" y="7429"/>
                  </a:lnTo>
                  <a:lnTo>
                    <a:pt x="1900" y="7478"/>
                  </a:lnTo>
                  <a:lnTo>
                    <a:pt x="2412" y="7721"/>
                  </a:lnTo>
                  <a:lnTo>
                    <a:pt x="2412" y="7721"/>
                  </a:lnTo>
                  <a:lnTo>
                    <a:pt x="2485" y="7770"/>
                  </a:lnTo>
                  <a:lnTo>
                    <a:pt x="2558" y="7770"/>
                  </a:lnTo>
                  <a:lnTo>
                    <a:pt x="2704" y="7770"/>
                  </a:lnTo>
                  <a:lnTo>
                    <a:pt x="2850" y="7697"/>
                  </a:lnTo>
                  <a:lnTo>
                    <a:pt x="2899" y="7648"/>
                  </a:lnTo>
                  <a:lnTo>
                    <a:pt x="2947" y="7600"/>
                  </a:lnTo>
                  <a:lnTo>
                    <a:pt x="3581" y="6625"/>
                  </a:lnTo>
                  <a:lnTo>
                    <a:pt x="3581" y="6625"/>
                  </a:lnTo>
                  <a:lnTo>
                    <a:pt x="3800" y="6650"/>
                  </a:lnTo>
                  <a:lnTo>
                    <a:pt x="3995" y="6650"/>
                  </a:lnTo>
                  <a:lnTo>
                    <a:pt x="4482" y="7697"/>
                  </a:lnTo>
                  <a:lnTo>
                    <a:pt x="4482" y="7697"/>
                  </a:lnTo>
                  <a:lnTo>
                    <a:pt x="4531" y="7770"/>
                  </a:lnTo>
                  <a:lnTo>
                    <a:pt x="4579" y="7819"/>
                  </a:lnTo>
                  <a:lnTo>
                    <a:pt x="4701" y="7892"/>
                  </a:lnTo>
                  <a:lnTo>
                    <a:pt x="4847" y="7941"/>
                  </a:lnTo>
                  <a:lnTo>
                    <a:pt x="4920" y="7941"/>
                  </a:lnTo>
                  <a:lnTo>
                    <a:pt x="4993" y="7916"/>
                  </a:lnTo>
                  <a:lnTo>
                    <a:pt x="5529" y="7746"/>
                  </a:lnTo>
                  <a:lnTo>
                    <a:pt x="5529" y="7746"/>
                  </a:lnTo>
                  <a:lnTo>
                    <a:pt x="5602" y="7721"/>
                  </a:lnTo>
                  <a:lnTo>
                    <a:pt x="5651" y="7673"/>
                  </a:lnTo>
                  <a:lnTo>
                    <a:pt x="5748" y="7551"/>
                  </a:lnTo>
                  <a:lnTo>
                    <a:pt x="5821" y="7405"/>
                  </a:lnTo>
                  <a:lnTo>
                    <a:pt x="5821" y="7332"/>
                  </a:lnTo>
                  <a:lnTo>
                    <a:pt x="5821" y="7259"/>
                  </a:lnTo>
                  <a:lnTo>
                    <a:pt x="5578" y="6114"/>
                  </a:lnTo>
                  <a:lnTo>
                    <a:pt x="5578" y="6114"/>
                  </a:lnTo>
                  <a:lnTo>
                    <a:pt x="5724" y="5992"/>
                  </a:lnTo>
                  <a:lnTo>
                    <a:pt x="5894" y="5846"/>
                  </a:lnTo>
                  <a:lnTo>
                    <a:pt x="6966" y="6260"/>
                  </a:lnTo>
                  <a:lnTo>
                    <a:pt x="6966" y="6260"/>
                  </a:lnTo>
                  <a:lnTo>
                    <a:pt x="7039" y="6260"/>
                  </a:lnTo>
                  <a:lnTo>
                    <a:pt x="7112" y="6285"/>
                  </a:lnTo>
                  <a:lnTo>
                    <a:pt x="7258" y="6236"/>
                  </a:lnTo>
                  <a:lnTo>
                    <a:pt x="7404" y="6163"/>
                  </a:lnTo>
                  <a:lnTo>
                    <a:pt x="7453" y="6114"/>
                  </a:lnTo>
                  <a:lnTo>
                    <a:pt x="7502" y="6041"/>
                  </a:lnTo>
                  <a:lnTo>
                    <a:pt x="7745" y="5530"/>
                  </a:lnTo>
                  <a:lnTo>
                    <a:pt x="7745" y="5530"/>
                  </a:lnTo>
                  <a:lnTo>
                    <a:pt x="7770" y="5481"/>
                  </a:lnTo>
                  <a:lnTo>
                    <a:pt x="7794" y="5383"/>
                  </a:lnTo>
                  <a:lnTo>
                    <a:pt x="7770" y="5237"/>
                  </a:lnTo>
                  <a:lnTo>
                    <a:pt x="7697" y="5115"/>
                  </a:lnTo>
                  <a:lnTo>
                    <a:pt x="7648" y="5042"/>
                  </a:lnTo>
                  <a:lnTo>
                    <a:pt x="7599" y="4994"/>
                  </a:lnTo>
                  <a:lnTo>
                    <a:pt x="6625" y="4360"/>
                  </a:lnTo>
                  <a:lnTo>
                    <a:pt x="6625" y="4360"/>
                  </a:lnTo>
                  <a:lnTo>
                    <a:pt x="6649" y="4166"/>
                  </a:lnTo>
                  <a:lnTo>
                    <a:pt x="6649" y="3946"/>
                  </a:lnTo>
                  <a:lnTo>
                    <a:pt x="7697" y="3459"/>
                  </a:lnTo>
                  <a:lnTo>
                    <a:pt x="7697" y="3459"/>
                  </a:lnTo>
                  <a:lnTo>
                    <a:pt x="7770" y="3435"/>
                  </a:lnTo>
                  <a:lnTo>
                    <a:pt x="7843" y="3386"/>
                  </a:lnTo>
                  <a:lnTo>
                    <a:pt x="7916" y="3240"/>
                  </a:lnTo>
                  <a:lnTo>
                    <a:pt x="7940" y="3094"/>
                  </a:lnTo>
                  <a:lnTo>
                    <a:pt x="7940" y="3021"/>
                  </a:lnTo>
                  <a:lnTo>
                    <a:pt x="7940" y="2948"/>
                  </a:lnTo>
                  <a:lnTo>
                    <a:pt x="7745" y="2412"/>
                  </a:lnTo>
                  <a:lnTo>
                    <a:pt x="7745" y="2412"/>
                  </a:lnTo>
                  <a:lnTo>
                    <a:pt x="7721" y="2339"/>
                  </a:lnTo>
                  <a:lnTo>
                    <a:pt x="7672" y="2290"/>
                  </a:lnTo>
                  <a:lnTo>
                    <a:pt x="7551" y="2193"/>
                  </a:lnTo>
                  <a:lnTo>
                    <a:pt x="7429" y="2144"/>
                  </a:lnTo>
                  <a:lnTo>
                    <a:pt x="7356" y="2144"/>
                  </a:lnTo>
                  <a:lnTo>
                    <a:pt x="7258" y="2144"/>
                  </a:lnTo>
                  <a:lnTo>
                    <a:pt x="7258" y="2144"/>
                  </a:lnTo>
                  <a:close/>
                  <a:moveTo>
                    <a:pt x="5480" y="4726"/>
                  </a:moveTo>
                  <a:lnTo>
                    <a:pt x="5480" y="4726"/>
                  </a:lnTo>
                  <a:lnTo>
                    <a:pt x="5383" y="4872"/>
                  </a:lnTo>
                  <a:lnTo>
                    <a:pt x="5286" y="4994"/>
                  </a:lnTo>
                  <a:lnTo>
                    <a:pt x="5188" y="5140"/>
                  </a:lnTo>
                  <a:lnTo>
                    <a:pt x="5066" y="5237"/>
                  </a:lnTo>
                  <a:lnTo>
                    <a:pt x="4945" y="5335"/>
                  </a:lnTo>
                  <a:lnTo>
                    <a:pt x="4798" y="5432"/>
                  </a:lnTo>
                  <a:lnTo>
                    <a:pt x="4652" y="5505"/>
                  </a:lnTo>
                  <a:lnTo>
                    <a:pt x="4506" y="5554"/>
                  </a:lnTo>
                  <a:lnTo>
                    <a:pt x="4360" y="5603"/>
                  </a:lnTo>
                  <a:lnTo>
                    <a:pt x="4190" y="5627"/>
                  </a:lnTo>
                  <a:lnTo>
                    <a:pt x="4043" y="5651"/>
                  </a:lnTo>
                  <a:lnTo>
                    <a:pt x="3873" y="5627"/>
                  </a:lnTo>
                  <a:lnTo>
                    <a:pt x="3702" y="5627"/>
                  </a:lnTo>
                  <a:lnTo>
                    <a:pt x="3556" y="5578"/>
                  </a:lnTo>
                  <a:lnTo>
                    <a:pt x="3386" y="5530"/>
                  </a:lnTo>
                  <a:lnTo>
                    <a:pt x="3240" y="5456"/>
                  </a:lnTo>
                  <a:lnTo>
                    <a:pt x="3240" y="5456"/>
                  </a:lnTo>
                  <a:lnTo>
                    <a:pt x="3094" y="5383"/>
                  </a:lnTo>
                  <a:lnTo>
                    <a:pt x="2947" y="5286"/>
                  </a:lnTo>
                  <a:lnTo>
                    <a:pt x="2826" y="5164"/>
                  </a:lnTo>
                  <a:lnTo>
                    <a:pt x="2704" y="5067"/>
                  </a:lnTo>
                  <a:lnTo>
                    <a:pt x="2606" y="4921"/>
                  </a:lnTo>
                  <a:lnTo>
                    <a:pt x="2533" y="4799"/>
                  </a:lnTo>
                  <a:lnTo>
                    <a:pt x="2460" y="4653"/>
                  </a:lnTo>
                  <a:lnTo>
                    <a:pt x="2387" y="4507"/>
                  </a:lnTo>
                  <a:lnTo>
                    <a:pt x="2363" y="4336"/>
                  </a:lnTo>
                  <a:lnTo>
                    <a:pt x="2314" y="4190"/>
                  </a:lnTo>
                  <a:lnTo>
                    <a:pt x="2314" y="4020"/>
                  </a:lnTo>
                  <a:lnTo>
                    <a:pt x="2314" y="3873"/>
                  </a:lnTo>
                  <a:lnTo>
                    <a:pt x="2339" y="3703"/>
                  </a:lnTo>
                  <a:lnTo>
                    <a:pt x="2363" y="3532"/>
                  </a:lnTo>
                  <a:lnTo>
                    <a:pt x="2412" y="3386"/>
                  </a:lnTo>
                  <a:lnTo>
                    <a:pt x="2485" y="3216"/>
                  </a:lnTo>
                  <a:lnTo>
                    <a:pt x="2485" y="3216"/>
                  </a:lnTo>
                  <a:lnTo>
                    <a:pt x="2582" y="3070"/>
                  </a:lnTo>
                  <a:lnTo>
                    <a:pt x="2680" y="2948"/>
                  </a:lnTo>
                  <a:lnTo>
                    <a:pt x="2777" y="2802"/>
                  </a:lnTo>
                  <a:lnTo>
                    <a:pt x="2899" y="2704"/>
                  </a:lnTo>
                  <a:lnTo>
                    <a:pt x="3020" y="2607"/>
                  </a:lnTo>
                  <a:lnTo>
                    <a:pt x="3167" y="2509"/>
                  </a:lnTo>
                  <a:lnTo>
                    <a:pt x="3313" y="2436"/>
                  </a:lnTo>
                  <a:lnTo>
                    <a:pt x="3459" y="2388"/>
                  </a:lnTo>
                  <a:lnTo>
                    <a:pt x="3605" y="2339"/>
                  </a:lnTo>
                  <a:lnTo>
                    <a:pt x="3775" y="2315"/>
                  </a:lnTo>
                  <a:lnTo>
                    <a:pt x="3922" y="2290"/>
                  </a:lnTo>
                  <a:lnTo>
                    <a:pt x="4092" y="2315"/>
                  </a:lnTo>
                  <a:lnTo>
                    <a:pt x="4263" y="2315"/>
                  </a:lnTo>
                  <a:lnTo>
                    <a:pt x="4409" y="2363"/>
                  </a:lnTo>
                  <a:lnTo>
                    <a:pt x="4579" y="2412"/>
                  </a:lnTo>
                  <a:lnTo>
                    <a:pt x="4725" y="2485"/>
                  </a:lnTo>
                  <a:lnTo>
                    <a:pt x="4725" y="2485"/>
                  </a:lnTo>
                  <a:lnTo>
                    <a:pt x="4871" y="2558"/>
                  </a:lnTo>
                  <a:lnTo>
                    <a:pt x="5018" y="2656"/>
                  </a:lnTo>
                  <a:lnTo>
                    <a:pt x="5139" y="2777"/>
                  </a:lnTo>
                  <a:lnTo>
                    <a:pt x="5261" y="2875"/>
                  </a:lnTo>
                  <a:lnTo>
                    <a:pt x="5359" y="3021"/>
                  </a:lnTo>
                  <a:lnTo>
                    <a:pt x="5432" y="3143"/>
                  </a:lnTo>
                  <a:lnTo>
                    <a:pt x="5505" y="3289"/>
                  </a:lnTo>
                  <a:lnTo>
                    <a:pt x="5578" y="3435"/>
                  </a:lnTo>
                  <a:lnTo>
                    <a:pt x="5602" y="3605"/>
                  </a:lnTo>
                  <a:lnTo>
                    <a:pt x="5626" y="3752"/>
                  </a:lnTo>
                  <a:lnTo>
                    <a:pt x="5651" y="3922"/>
                  </a:lnTo>
                  <a:lnTo>
                    <a:pt x="5651" y="4068"/>
                  </a:lnTo>
                  <a:lnTo>
                    <a:pt x="5626" y="4239"/>
                  </a:lnTo>
                  <a:lnTo>
                    <a:pt x="5602" y="4409"/>
                  </a:lnTo>
                  <a:lnTo>
                    <a:pt x="5553" y="4555"/>
                  </a:lnTo>
                  <a:lnTo>
                    <a:pt x="5480" y="4726"/>
                  </a:lnTo>
                  <a:lnTo>
                    <a:pt x="5480" y="4726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1871101" y="1047750"/>
            <a:ext cx="6815699" cy="1925700"/>
          </a:xfrm>
        </p:spPr>
        <p:txBody>
          <a:bodyPr/>
          <a:lstStyle/>
          <a:p>
            <a:r>
              <a:rPr lang="en-US" sz="2400" dirty="0" smtClean="0"/>
              <a:t>Importance of non-metals in </a:t>
            </a:r>
            <a:r>
              <a:rPr lang="en-US" sz="2400" dirty="0" err="1" smtClean="0"/>
              <a:t>everday</a:t>
            </a:r>
            <a:r>
              <a:rPr lang="en-US" sz="2400" dirty="0" smtClean="0"/>
              <a:t> daily life </a:t>
            </a:r>
          </a:p>
        </p:txBody>
      </p:sp>
      <p:sp>
        <p:nvSpPr>
          <p:cNvPr id="11" name="Shape 135"/>
          <p:cNvSpPr txBox="1">
            <a:spLocks noGrp="1"/>
          </p:cNvSpPr>
          <p:nvPr>
            <p:ph type="body" idx="1"/>
          </p:nvPr>
        </p:nvSpPr>
        <p:spPr>
          <a:xfrm>
            <a:off x="3200400" y="1809750"/>
            <a:ext cx="6705600" cy="50292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>
              <a:buClrTx/>
              <a:buFont typeface="Wingdings" pitchFamily="2" charset="2"/>
              <a:buChar char="§"/>
            </a:pPr>
            <a:r>
              <a:rPr lang="en" sz="2800" b="1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M</a:t>
            </a: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aking fertilizers</a:t>
            </a:r>
          </a:p>
          <a:p>
            <a:pPr lvl="0">
              <a:buClrTx/>
              <a:buFont typeface="Wingdings" pitchFamily="2" charset="2"/>
              <a:buChar char="§"/>
            </a:pPr>
            <a:r>
              <a:rPr lang="en" sz="2800" b="1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H</a:t>
            </a: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ydrogenation of vegetable Oil</a:t>
            </a:r>
          </a:p>
          <a:p>
            <a:pPr lvl="0">
              <a:buClrTx/>
              <a:buFont typeface="Wingdings" pitchFamily="2" charset="2"/>
              <a:buChar char="§"/>
            </a:pPr>
            <a:r>
              <a:rPr lang="en" sz="2800" b="1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C</a:t>
            </a: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utting and welding</a:t>
            </a:r>
          </a:p>
          <a:p>
            <a:pPr lvl="0">
              <a:buClrTx/>
              <a:buFont typeface="Wingdings" pitchFamily="2" charset="2"/>
              <a:buChar char="§"/>
            </a:pPr>
            <a:r>
              <a:rPr lang="en" sz="2800" b="1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A</a:t>
            </a: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rtificial respiration </a:t>
            </a:r>
          </a:p>
          <a:p>
            <a:pPr lvl="0">
              <a:buClrTx/>
              <a:buFont typeface="Wingdings" pitchFamily="2" charset="2"/>
              <a:buChar char="§"/>
            </a:pPr>
            <a:r>
              <a:rPr lang="en" sz="2800" b="1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  A</a:t>
            </a: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>s rocket fuel</a:t>
            </a:r>
            <a:b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</a:br>
            <a: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  <a:t/>
            </a:r>
            <a:br>
              <a:rPr lang="en" sz="1800" kern="1200" dirty="0" smtClean="0">
                <a:solidFill>
                  <a:srgbClr val="000000"/>
                </a:solidFill>
                <a:latin typeface="Arial"/>
                <a:ea typeface="+mn-ea"/>
                <a:cs typeface="+mn-cs"/>
              </a:rPr>
            </a:br>
            <a:endParaRPr lang="en-US" dirty="0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900" decel="100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900" decel="100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900" decel="100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682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Shape 77"/>
          <p:cNvSpPr txBox="1">
            <a:spLocks noGrp="1"/>
          </p:cNvSpPr>
          <p:nvPr>
            <p:ph type="ctrTitle"/>
          </p:nvPr>
        </p:nvSpPr>
        <p:spPr>
          <a:xfrm>
            <a:off x="666750" y="40351"/>
            <a:ext cx="7810500" cy="11597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/>
            <a:r>
              <a:rPr lang="en" sz="4000" dirty="0" smtClean="0"/>
              <a:t>Chemical Properties of Metals</a:t>
            </a:r>
            <a:endParaRPr lang="en" sz="4000" dirty="0"/>
          </a:p>
        </p:txBody>
      </p:sp>
      <p:sp>
        <p:nvSpPr>
          <p:cNvPr id="7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1</a:t>
            </a:r>
          </a:p>
        </p:txBody>
      </p:sp>
      <p:sp>
        <p:nvSpPr>
          <p:cNvPr id="5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Reaction of metals with Oxygen</a:t>
            </a:r>
          </a:p>
        </p:txBody>
      </p:sp>
      <p:sp>
        <p:nvSpPr>
          <p:cNvPr id="7" name="Rectangle 6"/>
          <p:cNvSpPr/>
          <p:nvPr/>
        </p:nvSpPr>
        <p:spPr>
          <a:xfrm>
            <a:off x="1447800" y="1885950"/>
            <a:ext cx="62484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Metal  +  Oxygen                        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                        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Metal Oxide</a:t>
            </a:r>
            <a:b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</a:b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			     </a:t>
            </a: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                       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(Basic/</a:t>
            </a:r>
            <a:r>
              <a:rPr lang="en-US" b="1" dirty="0" err="1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Amphoteric</a:t>
            </a:r>
            <a:r>
              <a:rPr lang="en-US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) 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71600" y="2724150"/>
            <a:ext cx="7543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 Na + O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	                 2Na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 Mg + O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	                 2MgO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 K + O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    	                 2K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4 Al+ 3 O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                          	                 2Al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O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3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200400" y="21145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>
            <a:off x="3124200" y="300974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/>
          <p:nvPr/>
        </p:nvCxnSpPr>
        <p:spPr>
          <a:xfrm>
            <a:off x="3124200" y="33321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124200" y="36369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124200" y="39433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7" grpId="0"/>
      <p:bldP spid="79" grpId="0"/>
      <p:bldP spid="5" grpId="0"/>
      <p:bldP spid="7" grpId="0"/>
      <p:bldP spid="204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Shape 58"/>
          <p:cNvSpPr txBox="1">
            <a:spLocks noGrp="1"/>
          </p:cNvSpPr>
          <p:nvPr>
            <p:ph type="title"/>
          </p:nvPr>
        </p:nvSpPr>
        <p:spPr>
          <a:xfrm>
            <a:off x="1828800" y="1047750"/>
            <a:ext cx="7315200" cy="248685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pPr lvl="0" algn="just"/>
            <a:r>
              <a:rPr lang="en-US" sz="2400" dirty="0" smtClean="0"/>
              <a:t>Reaction of metals with water</a:t>
            </a:r>
          </a:p>
        </p:txBody>
      </p:sp>
      <p:sp>
        <p:nvSpPr>
          <p:cNvPr id="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2</a:t>
            </a:r>
            <a:endParaRPr b="1" i="0"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182A2E"/>
              </a:solidFill>
              <a:latin typeface="Montserrat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04800" y="1733550"/>
            <a:ext cx="8839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/>
              <a:t>Metal  +  Water                                       Metal Hydroxide/ Oxide + Hydrogen</a:t>
            </a:r>
            <a:endParaRPr lang="en-US" sz="2000" dirty="0"/>
          </a:p>
        </p:txBody>
      </p:sp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1066800" y="2571750"/>
            <a:ext cx="7391400" cy="1569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2 Na+ 2H</a:t>
            </a:r>
            <a:r>
              <a:rPr lang="en-US" sz="2400" b="1" baseline="-25000" dirty="0"/>
              <a:t>2</a:t>
            </a:r>
            <a:r>
              <a:rPr lang="en-US" sz="2400" b="1" dirty="0"/>
              <a:t>O                           </a:t>
            </a:r>
            <a:r>
              <a:rPr lang="en-US" sz="2400" b="1" dirty="0" smtClean="0"/>
              <a:t>        2NaOH </a:t>
            </a:r>
            <a:r>
              <a:rPr lang="en-US" sz="2400" b="1" dirty="0"/>
              <a:t>+ H</a:t>
            </a:r>
            <a:r>
              <a:rPr lang="en-US" sz="2400" b="1" baseline="-25000" dirty="0"/>
              <a:t>2 </a:t>
            </a:r>
            <a:endParaRPr lang="en-US" sz="2400" dirty="0"/>
          </a:p>
          <a:p>
            <a:r>
              <a:rPr lang="en-US" sz="2400" b="1" dirty="0"/>
              <a:t>2 K+ 2H</a:t>
            </a:r>
            <a:r>
              <a:rPr lang="en-US" sz="2400" b="1" baseline="-25000" dirty="0"/>
              <a:t>2</a:t>
            </a:r>
            <a:r>
              <a:rPr lang="en-US" sz="2400" b="1" dirty="0"/>
              <a:t>O                           </a:t>
            </a:r>
            <a:r>
              <a:rPr lang="en-US" sz="2400" b="1" dirty="0" smtClean="0"/>
              <a:t>          2KOH </a:t>
            </a:r>
            <a:r>
              <a:rPr lang="en-US" sz="2400" b="1" dirty="0"/>
              <a:t>+ H</a:t>
            </a:r>
            <a:r>
              <a:rPr lang="en-US" sz="2400" b="1" baseline="-25000" dirty="0"/>
              <a:t>2</a:t>
            </a:r>
            <a:r>
              <a:rPr lang="en-US" sz="2400" b="1" dirty="0"/>
              <a:t> </a:t>
            </a:r>
            <a:endParaRPr lang="en-US" sz="2400" dirty="0"/>
          </a:p>
          <a:p>
            <a:r>
              <a:rPr lang="en-US" sz="2400" b="1" dirty="0"/>
              <a:t>Ca+ 2H</a:t>
            </a:r>
            <a:r>
              <a:rPr lang="en-US" sz="2400" b="1" baseline="-25000" dirty="0"/>
              <a:t>2</a:t>
            </a:r>
            <a:r>
              <a:rPr lang="en-US" sz="2400" b="1" dirty="0"/>
              <a:t>O                          </a:t>
            </a:r>
            <a:r>
              <a:rPr lang="en-US" sz="2400" b="1" dirty="0" smtClean="0"/>
              <a:t>            Ca(OH)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+H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</a:t>
            </a:r>
            <a:endParaRPr lang="en-US" sz="2400" dirty="0"/>
          </a:p>
          <a:p>
            <a:r>
              <a:rPr lang="en-US" sz="2400" b="1" dirty="0"/>
              <a:t>2 Al+ 3H</a:t>
            </a:r>
            <a:r>
              <a:rPr lang="en-US" sz="2400" b="1" baseline="-25000" dirty="0"/>
              <a:t>2</a:t>
            </a:r>
            <a:r>
              <a:rPr lang="en-US" sz="2400" b="1" dirty="0"/>
              <a:t>O                       </a:t>
            </a:r>
            <a:r>
              <a:rPr lang="en-US" sz="2400" b="1" dirty="0" smtClean="0"/>
              <a:t>             Al</a:t>
            </a:r>
            <a:r>
              <a:rPr kumimoji="0" lang="en-US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2</a:t>
            </a:r>
            <a:r>
              <a:rPr lang="en-US" sz="2400" b="1" dirty="0" smtClean="0"/>
              <a:t>O</a:t>
            </a:r>
            <a:r>
              <a:rPr lang="en-US" sz="2400" b="1" baseline="-25000" dirty="0" smtClean="0"/>
              <a:t>3</a:t>
            </a:r>
            <a:r>
              <a:rPr lang="en-US" sz="2400" b="1" dirty="0" smtClean="0"/>
              <a:t>+3H</a:t>
            </a:r>
            <a:r>
              <a:rPr lang="en-US" sz="2400" b="1" baseline="-25000" dirty="0" smtClean="0"/>
              <a:t>2 </a:t>
            </a:r>
            <a:endParaRPr lang="en-US" sz="2400" dirty="0"/>
          </a:p>
        </p:txBody>
      </p:sp>
      <p:cxnSp>
        <p:nvCxnSpPr>
          <p:cNvPr id="17" name="Straight Arrow Connector 16"/>
          <p:cNvCxnSpPr/>
          <p:nvPr/>
        </p:nvCxnSpPr>
        <p:spPr>
          <a:xfrm>
            <a:off x="2286000" y="19621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8" name="Straight Arrow Connector 17"/>
          <p:cNvCxnSpPr/>
          <p:nvPr/>
        </p:nvCxnSpPr>
        <p:spPr>
          <a:xfrm>
            <a:off x="3124200" y="28003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>
            <a:off x="3124200" y="31797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0" name="Straight Arrow Connector 19"/>
          <p:cNvCxnSpPr/>
          <p:nvPr/>
        </p:nvCxnSpPr>
        <p:spPr>
          <a:xfrm>
            <a:off x="3124200" y="35623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1" name="Straight Arrow Connector 20"/>
          <p:cNvCxnSpPr/>
          <p:nvPr/>
        </p:nvCxnSpPr>
        <p:spPr>
          <a:xfrm>
            <a:off x="3124200" y="38655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" grpId="0"/>
      <p:bldP spid="9" grpId="0"/>
      <p:bldP spid="10" grpId="0"/>
      <p:bldP spid="1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682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3</a:t>
            </a:r>
            <a:endParaRPr b="1" i="0"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182A2E"/>
              </a:solidFill>
              <a:latin typeface="Montserrat"/>
            </a:endParaRPr>
          </a:p>
        </p:txBody>
      </p:sp>
      <p:sp>
        <p:nvSpPr>
          <p:cNvPr id="5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Reaction of Acids with Active Metals</a:t>
            </a:r>
          </a:p>
          <a:p>
            <a:pPr lvl="0" algn="just">
              <a:buClr>
                <a:srgbClr val="182A2E"/>
              </a:buClr>
              <a:buSzPct val="100000"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1447800" y="1885950"/>
            <a:ext cx="71628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Metal  + 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Acid                                                           Salt + Hydrogen gas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/>
            </a:r>
            <a:b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</a:b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			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 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</a:endParaRP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71600" y="2724150"/>
            <a:ext cx="7162800" cy="12003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Zn </a:t>
            </a:r>
            <a:r>
              <a:rPr lang="en-US" sz="2400" b="1" dirty="0" smtClean="0"/>
              <a:t> +  </a:t>
            </a:r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SO</a:t>
            </a:r>
            <a:r>
              <a:rPr lang="en-US" sz="2400" b="1" baseline="-25000" dirty="0"/>
              <a:t>4</a:t>
            </a:r>
            <a:r>
              <a:rPr lang="en-US" sz="2400" b="1" dirty="0"/>
              <a:t>	</a:t>
            </a:r>
            <a:r>
              <a:rPr lang="en-US" sz="2400" b="1" dirty="0" smtClean="0"/>
              <a:t>                                ZnSO</a:t>
            </a:r>
            <a:r>
              <a:rPr lang="en-US" sz="2400" b="1" baseline="-25000" dirty="0" smtClean="0"/>
              <a:t>4 </a:t>
            </a:r>
            <a:r>
              <a:rPr lang="en-US" sz="2400" b="1" dirty="0" smtClean="0"/>
              <a:t>+ </a:t>
            </a:r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 </a:t>
            </a:r>
            <a:endParaRPr lang="en-US" sz="2400" dirty="0"/>
          </a:p>
          <a:p>
            <a:r>
              <a:rPr lang="en-US" sz="2400" b="1" dirty="0"/>
              <a:t>Fe </a:t>
            </a:r>
            <a:r>
              <a:rPr lang="en-US" sz="2400" b="1" dirty="0" smtClean="0"/>
              <a:t> +  </a:t>
            </a:r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SO</a:t>
            </a:r>
            <a:r>
              <a:rPr lang="en-US" sz="2400" b="1" baseline="-25000" dirty="0"/>
              <a:t>4</a:t>
            </a:r>
            <a:r>
              <a:rPr lang="en-US" sz="2400" b="1" dirty="0"/>
              <a:t>            </a:t>
            </a:r>
            <a:r>
              <a:rPr lang="en-US" sz="2400" b="1" dirty="0" smtClean="0"/>
              <a:t>                     FeSO</a:t>
            </a:r>
            <a:r>
              <a:rPr lang="en-US" sz="2400" b="1" baseline="-25000" dirty="0" smtClean="0"/>
              <a:t>4</a:t>
            </a:r>
            <a:r>
              <a:rPr lang="en-US" sz="2400" b="1" dirty="0" smtClean="0"/>
              <a:t> +  H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</a:t>
            </a:r>
            <a:endParaRPr lang="en-US" sz="2400" dirty="0"/>
          </a:p>
          <a:p>
            <a:r>
              <a:rPr lang="en-US" sz="2400" b="1" dirty="0"/>
              <a:t>Mg </a:t>
            </a:r>
            <a:r>
              <a:rPr lang="en-US" sz="2400" b="1" dirty="0" smtClean="0"/>
              <a:t>+  2HCl                                   MgCl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 +   </a:t>
            </a:r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 </a:t>
            </a:r>
            <a:endParaRPr lang="en-US" sz="24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352800" y="21145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2" name="Straight Arrow Connector 21"/>
          <p:cNvCxnSpPr/>
          <p:nvPr/>
        </p:nvCxnSpPr>
        <p:spPr>
          <a:xfrm>
            <a:off x="3352800" y="29527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/>
          <p:cNvCxnSpPr/>
          <p:nvPr/>
        </p:nvCxnSpPr>
        <p:spPr>
          <a:xfrm>
            <a:off x="3352800" y="32559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4" name="Straight Arrow Connector 23"/>
          <p:cNvCxnSpPr/>
          <p:nvPr/>
        </p:nvCxnSpPr>
        <p:spPr>
          <a:xfrm>
            <a:off x="3352800" y="36385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5" grpId="0"/>
      <p:bldP spid="7" grpId="0"/>
      <p:bldP spid="204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77"/>
          <p:cNvSpPr txBox="1">
            <a:spLocks/>
          </p:cNvSpPr>
          <p:nvPr/>
        </p:nvSpPr>
        <p:spPr>
          <a:xfrm>
            <a:off x="228600" y="40351"/>
            <a:ext cx="8915400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2A2E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40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Chemical Properties of Non-metals</a:t>
            </a:r>
            <a:endParaRPr kumimoji="0" lang="en" sz="4000" b="1" i="0" u="none" strike="noStrike" kern="0" cap="none" spc="0" normalizeH="0" baseline="0" noProof="0" dirty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1</a:t>
            </a:r>
          </a:p>
        </p:txBody>
      </p:sp>
      <p:sp>
        <p:nvSpPr>
          <p:cNvPr id="20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Reaction of non-metals with Oxygen</a:t>
            </a:r>
          </a:p>
        </p:txBody>
      </p:sp>
      <p:sp>
        <p:nvSpPr>
          <p:cNvPr id="21" name="Rectangle 20"/>
          <p:cNvSpPr/>
          <p:nvPr/>
        </p:nvSpPr>
        <p:spPr>
          <a:xfrm>
            <a:off x="914400" y="1885950"/>
            <a:ext cx="68580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Non-metal  +  Oxygen                                                  Non-metallic Oxide</a:t>
            </a:r>
            <a:b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</a:b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Calibri"/>
              </a:rPr>
              <a:t>				                   (Acidic/Neutral)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Calibri"/>
            </a:endParaRPr>
          </a:p>
        </p:txBody>
      </p:sp>
      <p:sp>
        <p:nvSpPr>
          <p:cNvPr id="22" name="Rectangle 1"/>
          <p:cNvSpPr>
            <a:spLocks noChangeArrowheads="1"/>
          </p:cNvSpPr>
          <p:nvPr/>
        </p:nvSpPr>
        <p:spPr bwMode="auto">
          <a:xfrm>
            <a:off x="1371600" y="2724150"/>
            <a:ext cx="7162800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2H</a:t>
            </a:r>
            <a:r>
              <a:rPr lang="en-US" sz="2400" b="1" baseline="-25000" dirty="0"/>
              <a:t>2</a:t>
            </a:r>
            <a:r>
              <a:rPr lang="en-US" sz="2400" b="1" dirty="0"/>
              <a:t> </a:t>
            </a:r>
            <a:r>
              <a:rPr lang="en-US" sz="2400" b="1" dirty="0" smtClean="0"/>
              <a:t> +  </a:t>
            </a:r>
            <a:r>
              <a:rPr lang="en-US" sz="2400" b="1" dirty="0"/>
              <a:t>O</a:t>
            </a:r>
            <a:r>
              <a:rPr lang="en-US" sz="2400" b="1" baseline="-25000" dirty="0"/>
              <a:t>2</a:t>
            </a:r>
            <a:r>
              <a:rPr lang="en-US" sz="2400" b="1" dirty="0"/>
              <a:t>                        </a:t>
            </a:r>
            <a:r>
              <a:rPr lang="en-US" sz="2400" b="1" dirty="0" smtClean="0"/>
              <a:t>                    </a:t>
            </a:r>
            <a:r>
              <a:rPr lang="en-US" sz="2400" b="1" dirty="0"/>
              <a:t>2H</a:t>
            </a:r>
            <a:r>
              <a:rPr lang="en-US" sz="2400" b="1" baseline="-25000" dirty="0"/>
              <a:t>2</a:t>
            </a:r>
            <a:r>
              <a:rPr lang="en-US" sz="2400" b="1" dirty="0"/>
              <a:t>O </a:t>
            </a:r>
            <a:endParaRPr lang="en-US" sz="2400" dirty="0"/>
          </a:p>
          <a:p>
            <a:r>
              <a:rPr lang="en-US" sz="2400" b="1" dirty="0" smtClean="0"/>
              <a:t>    S </a:t>
            </a:r>
            <a:r>
              <a:rPr lang="en-US" sz="2400" b="1" dirty="0"/>
              <a:t>+ </a:t>
            </a:r>
            <a:r>
              <a:rPr lang="en-US" sz="2400" b="1" dirty="0" smtClean="0"/>
              <a:t> O</a:t>
            </a:r>
            <a:r>
              <a:rPr lang="en-US" sz="2400" b="1" baseline="-25000" dirty="0" smtClean="0"/>
              <a:t>2 </a:t>
            </a:r>
            <a:r>
              <a:rPr lang="en-US" sz="2400" b="1" dirty="0" smtClean="0"/>
              <a:t>                                            SO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</a:t>
            </a:r>
            <a:endParaRPr lang="en-US" sz="2400" dirty="0"/>
          </a:p>
          <a:p>
            <a:r>
              <a:rPr lang="en-US" sz="2400" b="1" dirty="0" smtClean="0"/>
              <a:t>  2C +  </a:t>
            </a:r>
            <a:r>
              <a:rPr lang="en-US" sz="2400" b="1" dirty="0"/>
              <a:t>O</a:t>
            </a:r>
            <a:r>
              <a:rPr lang="en-US" sz="2400" b="1" baseline="-25000" dirty="0"/>
              <a:t>2  </a:t>
            </a:r>
            <a:r>
              <a:rPr lang="en-US" sz="2400" b="1" dirty="0"/>
              <a:t>                        </a:t>
            </a:r>
            <a:r>
              <a:rPr lang="en-US" sz="2400" b="1" dirty="0" smtClean="0"/>
              <a:t>                   2CO </a:t>
            </a:r>
            <a:endParaRPr lang="en-US" sz="2400" dirty="0"/>
          </a:p>
          <a:p>
            <a:r>
              <a:rPr lang="en-US" sz="2400" b="1" dirty="0" smtClean="0"/>
              <a:t>   C  +  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                                           CO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</a:t>
            </a:r>
            <a:endParaRPr lang="en-US" sz="2400" dirty="0"/>
          </a:p>
          <a:p>
            <a:r>
              <a:rPr lang="en-US" sz="2400" b="1" dirty="0"/>
              <a:t> </a:t>
            </a:r>
            <a:endParaRPr lang="en-US" sz="2400" dirty="0"/>
          </a:p>
        </p:txBody>
      </p:sp>
      <p:cxnSp>
        <p:nvCxnSpPr>
          <p:cNvPr id="28" name="Straight Arrow Connector 27"/>
          <p:cNvCxnSpPr/>
          <p:nvPr/>
        </p:nvCxnSpPr>
        <p:spPr>
          <a:xfrm>
            <a:off x="3124200" y="21129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>
            <a:off x="3124200" y="300974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0" name="Straight Arrow Connector 29"/>
          <p:cNvCxnSpPr/>
          <p:nvPr/>
        </p:nvCxnSpPr>
        <p:spPr>
          <a:xfrm>
            <a:off x="3124200" y="33321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/>
          <p:nvPr/>
        </p:nvCxnSpPr>
        <p:spPr>
          <a:xfrm>
            <a:off x="3124200" y="36369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3124200" y="40195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/>
      <p:bldP spid="19" grpId="0"/>
      <p:bldP spid="20" grpId="0"/>
      <p:bldP spid="21" grpId="0"/>
      <p:bldP spid="2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682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i="0" dirty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2</a:t>
            </a:r>
            <a:endParaRPr b="1" i="0"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182A2E"/>
              </a:solidFill>
              <a:latin typeface="Montserrat"/>
            </a:endParaRPr>
          </a:p>
        </p:txBody>
      </p:sp>
      <p:sp>
        <p:nvSpPr>
          <p:cNvPr id="5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just"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Reaction of Non-metal with Chlorine</a:t>
            </a:r>
          </a:p>
        </p:txBody>
      </p:sp>
      <p:sp>
        <p:nvSpPr>
          <p:cNvPr id="2049" name="Rectangle 1"/>
          <p:cNvSpPr>
            <a:spLocks noChangeArrowheads="1"/>
          </p:cNvSpPr>
          <p:nvPr/>
        </p:nvSpPr>
        <p:spPr bwMode="auto">
          <a:xfrm>
            <a:off x="1371600" y="2724150"/>
            <a:ext cx="7162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/>
              <a:t>H</a:t>
            </a:r>
            <a:r>
              <a:rPr lang="en-US" sz="2400" b="1" baseline="-25000" dirty="0"/>
              <a:t>2</a:t>
            </a:r>
            <a:r>
              <a:rPr lang="en-US" sz="2400" b="1" dirty="0"/>
              <a:t> + Cl</a:t>
            </a:r>
            <a:r>
              <a:rPr lang="en-US" sz="2400" b="1" baseline="-25000" dirty="0"/>
              <a:t>2   </a:t>
            </a:r>
            <a:r>
              <a:rPr lang="en-US" sz="2400" b="1" dirty="0"/>
              <a:t>                       		 2HCl </a:t>
            </a:r>
            <a:endParaRPr lang="en-US" sz="2400" dirty="0"/>
          </a:p>
          <a:p>
            <a:r>
              <a:rPr lang="en-US" sz="2400" b="1" dirty="0"/>
              <a:t>P</a:t>
            </a:r>
            <a:r>
              <a:rPr lang="en-US" sz="2400" b="1" baseline="-25000" dirty="0"/>
              <a:t>4</a:t>
            </a:r>
            <a:r>
              <a:rPr lang="en-US" sz="2400" b="1" dirty="0"/>
              <a:t>+ 6Cl</a:t>
            </a:r>
            <a:r>
              <a:rPr lang="en-US" sz="2400" b="1" baseline="-25000" dirty="0"/>
              <a:t>2 </a:t>
            </a:r>
            <a:r>
              <a:rPr lang="en-US" sz="2400" b="1" dirty="0"/>
              <a:t>                        		 4PCl</a:t>
            </a:r>
            <a:r>
              <a:rPr lang="en-US" sz="2400" b="1" baseline="-25000" dirty="0"/>
              <a:t>3 </a:t>
            </a:r>
            <a:endParaRPr lang="en-US" sz="2400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124200" y="300974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3664494" y="2782729"/>
            <a:ext cx="108715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Diffused sunlight</a:t>
            </a:r>
            <a:endParaRPr lang="en-US" sz="1000" b="1" dirty="0"/>
          </a:p>
        </p:txBody>
      </p:sp>
      <p:cxnSp>
        <p:nvCxnSpPr>
          <p:cNvPr id="15" name="Straight Arrow Connector 14"/>
          <p:cNvCxnSpPr/>
          <p:nvPr/>
        </p:nvCxnSpPr>
        <p:spPr>
          <a:xfrm>
            <a:off x="3124200" y="33321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9" grpId="0"/>
      <p:bldP spid="5" grpId="0"/>
      <p:bldP spid="2049" grpId="0"/>
      <p:bldP spid="14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US" b="1" dirty="0" smtClean="0">
                <a:ln w="9525" cap="flat" cmpd="sng">
                  <a:solidFill>
                    <a:srgbClr val="FFFFFF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182A2E"/>
                </a:solidFill>
                <a:latin typeface="Montserrat"/>
              </a:rPr>
              <a:t>3</a:t>
            </a:r>
            <a:endParaRPr b="1" i="0"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182A2E"/>
              </a:solidFill>
              <a:latin typeface="Montserrat"/>
            </a:endParaRPr>
          </a:p>
        </p:txBody>
      </p:sp>
      <p:sp>
        <p:nvSpPr>
          <p:cNvPr id="6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just"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Reaction of Non-metal with </a:t>
            </a:r>
            <a:r>
              <a:rPr lang="en-US" sz="2400" b="1" kern="0" dirty="0" smtClean="0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rPr>
              <a:t>Hydrogen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371600" y="2724150"/>
            <a:ext cx="7162800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en-US" sz="2400" b="1" dirty="0" smtClean="0"/>
              <a:t>8H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 </a:t>
            </a:r>
            <a:r>
              <a:rPr lang="en-US" sz="2400" b="1" dirty="0"/>
              <a:t>+ </a:t>
            </a:r>
            <a:r>
              <a:rPr lang="en-US" sz="2400" b="1" dirty="0" smtClean="0"/>
              <a:t>S</a:t>
            </a:r>
            <a:r>
              <a:rPr lang="en-US" sz="2400" b="1" baseline="-25000" dirty="0" smtClean="0"/>
              <a:t>8   </a:t>
            </a:r>
            <a:r>
              <a:rPr lang="en-US" sz="2400" b="1" dirty="0" smtClean="0"/>
              <a:t>                       </a:t>
            </a:r>
            <a:r>
              <a:rPr lang="en-US" sz="2400" b="1" dirty="0"/>
              <a:t>		 </a:t>
            </a:r>
            <a:r>
              <a:rPr lang="en-US" sz="2400" b="1" dirty="0" smtClean="0"/>
              <a:t>8H</a:t>
            </a:r>
            <a:r>
              <a:rPr lang="en-US" sz="1600" b="1" dirty="0" smtClean="0"/>
              <a:t>2</a:t>
            </a:r>
            <a:r>
              <a:rPr lang="en-US" sz="2400" b="1" dirty="0" smtClean="0"/>
              <a:t>S </a:t>
            </a:r>
            <a:endParaRPr lang="en-US" sz="2400" dirty="0"/>
          </a:p>
          <a:p>
            <a:r>
              <a:rPr lang="en-US" sz="2400" b="1" dirty="0" smtClean="0"/>
              <a:t>N</a:t>
            </a:r>
            <a:r>
              <a:rPr lang="en-US" sz="2400" b="1" baseline="-25000" dirty="0" smtClean="0"/>
              <a:t>2</a:t>
            </a:r>
            <a:r>
              <a:rPr lang="en-US" sz="2400" b="1" dirty="0" smtClean="0"/>
              <a:t>+ 3H</a:t>
            </a:r>
            <a:r>
              <a:rPr lang="en-US" sz="2400" b="1" baseline="-25000" dirty="0" smtClean="0"/>
              <a:t>2 </a:t>
            </a:r>
            <a:r>
              <a:rPr lang="en-US" sz="2400" b="1" dirty="0" smtClean="0"/>
              <a:t>                        </a:t>
            </a:r>
            <a:r>
              <a:rPr lang="en-US" sz="2400" b="1" dirty="0"/>
              <a:t>		 </a:t>
            </a:r>
            <a:r>
              <a:rPr lang="en-US" sz="2400" b="1" dirty="0" smtClean="0"/>
              <a:t>2NH</a:t>
            </a:r>
            <a:r>
              <a:rPr lang="en-US" sz="2400" b="1" baseline="-25000" dirty="0" smtClean="0"/>
              <a:t>3 </a:t>
            </a:r>
            <a:endParaRPr lang="en-US" sz="2400" dirty="0"/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3124200" y="300974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9" name="TextBox 8"/>
          <p:cNvSpPr txBox="1"/>
          <p:nvPr/>
        </p:nvSpPr>
        <p:spPr>
          <a:xfrm>
            <a:off x="3664494" y="2782729"/>
            <a:ext cx="489236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713K</a:t>
            </a:r>
            <a:endParaRPr lang="en-US" sz="1000" b="1" dirty="0"/>
          </a:p>
        </p:txBody>
      </p:sp>
      <p:cxnSp>
        <p:nvCxnSpPr>
          <p:cNvPr id="10" name="Straight Arrow Connector 9"/>
          <p:cNvCxnSpPr/>
          <p:nvPr/>
        </p:nvCxnSpPr>
        <p:spPr>
          <a:xfrm>
            <a:off x="3124200" y="33321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429000" y="3087529"/>
            <a:ext cx="153118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723-773 K ,Fe Catalyst</a:t>
            </a:r>
            <a:endParaRPr lang="en-US" sz="1000" b="1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9" grpId="0"/>
      <p:bldP spid="1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2E58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Shape 89"/>
          <p:cNvSpPr txBox="1">
            <a:spLocks noGrp="1"/>
          </p:cNvSpPr>
          <p:nvPr>
            <p:ph type="title"/>
          </p:nvPr>
        </p:nvSpPr>
        <p:spPr>
          <a:xfrm>
            <a:off x="1871101" y="742950"/>
            <a:ext cx="6815699" cy="1925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CHEMICAL BOND</a:t>
            </a:r>
            <a:endParaRPr lang="en-US" dirty="0"/>
          </a:p>
        </p:txBody>
      </p:sp>
      <p:grpSp>
        <p:nvGrpSpPr>
          <p:cNvPr id="2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92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3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4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5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1" name="Rectangle 10"/>
          <p:cNvSpPr/>
          <p:nvPr/>
        </p:nvSpPr>
        <p:spPr>
          <a:xfrm>
            <a:off x="1981200" y="1816953"/>
            <a:ext cx="708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>
                <a:solidFill>
                  <a:prstClr val="black"/>
                </a:solidFill>
                <a:latin typeface="Calibri"/>
              </a:rPr>
              <a:t>Force which links atoms(ions) in a molecule is called Chemical Bond.</a:t>
            </a:r>
          </a:p>
        </p:txBody>
      </p:sp>
      <p:sp>
        <p:nvSpPr>
          <p:cNvPr id="13" name="Shape 135"/>
          <p:cNvSpPr txBox="1">
            <a:spLocks/>
          </p:cNvSpPr>
          <p:nvPr/>
        </p:nvSpPr>
        <p:spPr>
          <a:xfrm>
            <a:off x="1905000" y="2952750"/>
            <a:ext cx="6241050" cy="41668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>
              <a:buClr>
                <a:srgbClr val="182A2E"/>
              </a:buClr>
              <a:buFont typeface="Didact Gothic"/>
              <a:buChar char="∎"/>
            </a:pPr>
            <a:r>
              <a:rPr lang="en-US" kern="0" dirty="0">
                <a:solidFill>
                  <a:srgbClr val="182A2E"/>
                </a:solidFill>
                <a:latin typeface="Didact Gothic"/>
                <a:sym typeface="Didact Gothic"/>
              </a:rPr>
              <a:t> </a:t>
            </a:r>
            <a:r>
              <a:rPr lang="en-US" kern="0" dirty="0" smtClean="0">
                <a:solidFill>
                  <a:srgbClr val="182A2E"/>
                </a:solidFill>
                <a:latin typeface="Didact Gothic"/>
                <a:sym typeface="Didact Gothic"/>
              </a:rPr>
              <a:t> Electrovalent bond(transfer </a:t>
            </a:r>
            <a:r>
              <a:rPr lang="en-US" kern="0" dirty="0">
                <a:solidFill>
                  <a:srgbClr val="182A2E"/>
                </a:solidFill>
                <a:latin typeface="Didact Gothic"/>
                <a:sym typeface="Didact Gothic"/>
              </a:rPr>
              <a:t>of electrons)</a:t>
            </a:r>
          </a:p>
          <a:p>
            <a:pPr lvl="0">
              <a:buClr>
                <a:srgbClr val="182A2E"/>
              </a:buClr>
              <a:buFont typeface="Didact Gothic"/>
              <a:buChar char="∎"/>
            </a:pPr>
            <a:r>
              <a:rPr lang="en-US" kern="0" dirty="0">
                <a:solidFill>
                  <a:srgbClr val="182A2E"/>
                </a:solidFill>
                <a:latin typeface="Didact Gothic"/>
                <a:sym typeface="Didact Gothic"/>
              </a:rPr>
              <a:t>  Covalent Bond(Electron sharing of pairs of electrons) </a:t>
            </a:r>
            <a:endParaRPr kumimoji="0" lang="en-US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Didact Gothic"/>
              <a:ea typeface="Didact Gothic"/>
              <a:cs typeface="Didact Gothic"/>
              <a:sym typeface="Didact Gothic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900" decel="100000" fill="hold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900" decel="100000" fill="hold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9" grpId="0"/>
      <p:bldP spid="11" grpId="0"/>
      <p:bldP spid="13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hape 89"/>
          <p:cNvSpPr txBox="1">
            <a:spLocks noGrp="1"/>
          </p:cNvSpPr>
          <p:nvPr>
            <p:ph type="title"/>
          </p:nvPr>
        </p:nvSpPr>
        <p:spPr>
          <a:xfrm>
            <a:off x="1871101" y="742950"/>
            <a:ext cx="6815699" cy="1925700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dirty="0" smtClean="0"/>
              <a:t>IONS</a:t>
            </a:r>
            <a:endParaRPr lang="en-US" dirty="0"/>
          </a:p>
        </p:txBody>
      </p:sp>
      <p:sp>
        <p:nvSpPr>
          <p:cNvPr id="9" name="Shape 90"/>
          <p:cNvSpPr txBox="1">
            <a:spLocks noGrp="1"/>
          </p:cNvSpPr>
          <p:nvPr>
            <p:ph type="body" idx="1"/>
          </p:nvPr>
        </p:nvSpPr>
        <p:spPr>
          <a:xfrm>
            <a:off x="1676400" y="2747251"/>
            <a:ext cx="6815699" cy="11198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1800" dirty="0" smtClean="0"/>
              <a:t> </a:t>
            </a:r>
            <a:r>
              <a:rPr lang="en-US" sz="1800" dirty="0" err="1" smtClean="0"/>
              <a:t>Cations</a:t>
            </a:r>
            <a:r>
              <a:rPr lang="en-US" sz="1800" dirty="0" smtClean="0"/>
              <a:t> : Positively charged ions</a:t>
            </a:r>
          </a:p>
          <a:p>
            <a:pPr>
              <a:buNone/>
            </a:pPr>
            <a:r>
              <a:rPr lang="en-US" sz="1800" dirty="0" smtClean="0"/>
              <a:t>                </a:t>
            </a:r>
            <a:br>
              <a:rPr lang="en-US" sz="1800" dirty="0" smtClean="0"/>
            </a:br>
            <a:r>
              <a:rPr lang="en-US" sz="1800" dirty="0" smtClean="0"/>
              <a:t>               </a:t>
            </a:r>
            <a:r>
              <a:rPr lang="en-US" sz="1800" b="1" dirty="0" smtClean="0"/>
              <a:t>Na  -   e</a:t>
            </a:r>
            <a:r>
              <a:rPr lang="en-US" sz="1800" b="1" baseline="30000" dirty="0" smtClean="0"/>
              <a:t>-</a:t>
            </a:r>
            <a:r>
              <a:rPr lang="en-US" sz="1800" b="1" dirty="0" smtClean="0"/>
              <a:t>                          		 Na</a:t>
            </a:r>
            <a:r>
              <a:rPr lang="en-US" sz="1800" b="1" baseline="30000" dirty="0" smtClean="0"/>
              <a:t>+</a:t>
            </a:r>
            <a:r>
              <a:rPr lang="en-US" sz="1800" b="1" dirty="0" smtClean="0"/>
              <a:t> </a:t>
            </a:r>
            <a:endParaRPr lang="en-US" sz="1800" dirty="0" smtClean="0"/>
          </a:p>
          <a:p>
            <a:pPr>
              <a:buNone/>
            </a:pPr>
            <a:endParaRPr lang="en" sz="1800" dirty="0"/>
          </a:p>
        </p:txBody>
      </p:sp>
      <p:grpSp>
        <p:nvGrpSpPr>
          <p:cNvPr id="10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11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5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6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8" name="Rectangle 17"/>
          <p:cNvSpPr/>
          <p:nvPr/>
        </p:nvSpPr>
        <p:spPr>
          <a:xfrm>
            <a:off x="1371600" y="1809750"/>
            <a:ext cx="708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An atom or group of atoms carrying either positive or negative charge</a:t>
            </a:r>
          </a:p>
        </p:txBody>
      </p:sp>
      <p:cxnSp>
        <p:nvCxnSpPr>
          <p:cNvPr id="19" name="Straight Arrow Connector 18"/>
          <p:cNvCxnSpPr/>
          <p:nvPr/>
        </p:nvCxnSpPr>
        <p:spPr>
          <a:xfrm>
            <a:off x="3810000" y="34861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20" name="Shape 90"/>
          <p:cNvSpPr txBox="1">
            <a:spLocks noGrp="1"/>
          </p:cNvSpPr>
          <p:nvPr>
            <p:ph type="body" idx="1"/>
          </p:nvPr>
        </p:nvSpPr>
        <p:spPr>
          <a:xfrm>
            <a:off x="1676400" y="3737851"/>
            <a:ext cx="6815699" cy="1119899"/>
          </a:xfrm>
          <a:prstGeom prst="rect">
            <a:avLst/>
          </a:prstGeom>
        </p:spPr>
        <p:txBody>
          <a:bodyPr lIns="91425" tIns="91425" rIns="91425" bIns="91425" anchor="t" anchorCtr="0">
            <a:noAutofit/>
          </a:bodyPr>
          <a:lstStyle/>
          <a:p>
            <a:r>
              <a:rPr lang="en-US" sz="1800" dirty="0" smtClean="0"/>
              <a:t> Anions : Negatively charged ions</a:t>
            </a:r>
          </a:p>
          <a:p>
            <a:pPr>
              <a:buNone/>
            </a:pPr>
            <a:r>
              <a:rPr lang="en-US" sz="1800" dirty="0" smtClean="0"/>
              <a:t>                </a:t>
            </a:r>
            <a:br>
              <a:rPr lang="en-US" sz="1800" dirty="0" smtClean="0"/>
            </a:br>
            <a:r>
              <a:rPr lang="en-US" sz="1800" dirty="0" smtClean="0"/>
              <a:t>               </a:t>
            </a:r>
            <a:r>
              <a:rPr lang="en-US" sz="1800" b="1" dirty="0" err="1" smtClean="0"/>
              <a:t>Cl</a:t>
            </a:r>
            <a:r>
              <a:rPr lang="en-US" sz="1800" b="1" dirty="0" smtClean="0"/>
              <a:t>  + e</a:t>
            </a:r>
            <a:r>
              <a:rPr lang="en-US" sz="1800" b="1" baseline="30000" dirty="0" smtClean="0"/>
              <a:t>-   </a:t>
            </a:r>
            <a:r>
              <a:rPr lang="en-US" sz="1800" b="1" dirty="0" smtClean="0"/>
              <a:t>                       		 </a:t>
            </a:r>
            <a:r>
              <a:rPr lang="en-US" sz="1800" b="1" dirty="0" err="1" smtClean="0"/>
              <a:t>Cl</a:t>
            </a:r>
            <a:r>
              <a:rPr lang="en-US" sz="1800" b="1" baseline="30000" dirty="0" smtClean="0"/>
              <a:t>-</a:t>
            </a:r>
            <a:endParaRPr lang="en-US" sz="1800" dirty="0" smtClean="0"/>
          </a:p>
          <a:p>
            <a:pPr>
              <a:buNone/>
            </a:pPr>
            <a:endParaRPr lang="en-US" sz="1800" dirty="0" smtClean="0"/>
          </a:p>
          <a:p>
            <a:pPr>
              <a:buNone/>
            </a:pPr>
            <a:endParaRPr lang="en" sz="1800" dirty="0"/>
          </a:p>
        </p:txBody>
      </p:sp>
      <p:cxnSp>
        <p:nvCxnSpPr>
          <p:cNvPr id="21" name="Straight Arrow Connector 20"/>
          <p:cNvCxnSpPr/>
          <p:nvPr/>
        </p:nvCxnSpPr>
        <p:spPr>
          <a:xfrm>
            <a:off x="3810000" y="4475162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2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 build="p"/>
      <p:bldP spid="18" grpId="0"/>
      <p:bldP spid="20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682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89"/>
          <p:cNvSpPr txBox="1">
            <a:spLocks/>
          </p:cNvSpPr>
          <p:nvPr/>
        </p:nvSpPr>
        <p:spPr>
          <a:xfrm>
            <a:off x="1828800" y="1027050"/>
            <a:ext cx="7272899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182A2E"/>
              </a:buClr>
              <a:buSzPct val="100000"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FORMATION OF SODIUM ION Na+ </a:t>
            </a:r>
          </a:p>
          <a:p>
            <a:pPr>
              <a:buClr>
                <a:srgbClr val="182A2E"/>
              </a:buClr>
              <a:buSzPct val="100000"/>
            </a:pP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8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9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5" name="Oval 14"/>
          <p:cNvSpPr/>
          <p:nvPr/>
        </p:nvSpPr>
        <p:spPr>
          <a:xfrm>
            <a:off x="2016374" y="32575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Na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16" name="Oval 15"/>
          <p:cNvSpPr/>
          <p:nvPr/>
        </p:nvSpPr>
        <p:spPr>
          <a:xfrm>
            <a:off x="1787774" y="3105150"/>
            <a:ext cx="990600" cy="9144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Oval 17"/>
          <p:cNvSpPr/>
          <p:nvPr/>
        </p:nvSpPr>
        <p:spPr>
          <a:xfrm>
            <a:off x="1559174" y="2800350"/>
            <a:ext cx="1447800" cy="1447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Oval 18"/>
          <p:cNvSpPr/>
          <p:nvPr/>
        </p:nvSpPr>
        <p:spPr>
          <a:xfrm>
            <a:off x="1330574" y="2571750"/>
            <a:ext cx="1905000" cy="1905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/>
          <p:cNvSpPr/>
          <p:nvPr/>
        </p:nvSpPr>
        <p:spPr>
          <a:xfrm>
            <a:off x="1863974" y="3257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Oval 21"/>
          <p:cNvSpPr/>
          <p:nvPr/>
        </p:nvSpPr>
        <p:spPr>
          <a:xfrm>
            <a:off x="2625974" y="3790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TextBox 22"/>
          <p:cNvSpPr txBox="1"/>
          <p:nvPr/>
        </p:nvSpPr>
        <p:spPr>
          <a:xfrm>
            <a:off x="2625974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24" name="Oval 23"/>
          <p:cNvSpPr/>
          <p:nvPr/>
        </p:nvSpPr>
        <p:spPr>
          <a:xfrm>
            <a:off x="2778374" y="3943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6" name="Oval 25"/>
          <p:cNvSpPr/>
          <p:nvPr/>
        </p:nvSpPr>
        <p:spPr>
          <a:xfrm>
            <a:off x="2854574" y="3105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Oval 26"/>
          <p:cNvSpPr/>
          <p:nvPr/>
        </p:nvSpPr>
        <p:spPr>
          <a:xfrm>
            <a:off x="2473574" y="2800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8" name="Oval 27"/>
          <p:cNvSpPr/>
          <p:nvPr/>
        </p:nvSpPr>
        <p:spPr>
          <a:xfrm>
            <a:off x="2321174" y="4171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9" name="Oval 28"/>
          <p:cNvSpPr/>
          <p:nvPr/>
        </p:nvSpPr>
        <p:spPr>
          <a:xfrm>
            <a:off x="1711574" y="3943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1711574" y="2952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2092574" y="2800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1559174" y="3562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TextBox 32"/>
          <p:cNvSpPr txBox="1"/>
          <p:nvPr/>
        </p:nvSpPr>
        <p:spPr>
          <a:xfrm>
            <a:off x="2854574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118348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1</a:t>
            </a:r>
            <a:endParaRPr lang="en-US" sz="1200" b="1" dirty="0"/>
          </a:p>
        </p:txBody>
      </p:sp>
      <p:sp>
        <p:nvSpPr>
          <p:cNvPr id="36" name="Oval 35"/>
          <p:cNvSpPr/>
          <p:nvPr/>
        </p:nvSpPr>
        <p:spPr>
          <a:xfrm>
            <a:off x="28194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37" name="Straight Arrow Connector 36"/>
          <p:cNvCxnSpPr/>
          <p:nvPr/>
        </p:nvCxnSpPr>
        <p:spPr>
          <a:xfrm>
            <a:off x="3540374" y="35623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38" name="TextBox 37"/>
          <p:cNvSpPr txBox="1"/>
          <p:nvPr/>
        </p:nvSpPr>
        <p:spPr>
          <a:xfrm>
            <a:off x="4080668" y="3316129"/>
            <a:ext cx="88036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-1 Electron,</a:t>
            </a:r>
            <a:endParaRPr lang="en-US" sz="1000" b="1" dirty="0"/>
          </a:p>
        </p:txBody>
      </p:sp>
      <p:sp>
        <p:nvSpPr>
          <p:cNvPr id="39" name="Oval 38"/>
          <p:cNvSpPr/>
          <p:nvPr/>
        </p:nvSpPr>
        <p:spPr>
          <a:xfrm>
            <a:off x="4911974" y="3409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0" name="Oval 39"/>
          <p:cNvSpPr/>
          <p:nvPr/>
        </p:nvSpPr>
        <p:spPr>
          <a:xfrm>
            <a:off x="6893174" y="31813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Na+ 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41" name="Oval 40"/>
          <p:cNvSpPr/>
          <p:nvPr/>
        </p:nvSpPr>
        <p:spPr>
          <a:xfrm>
            <a:off x="6664574" y="3028950"/>
            <a:ext cx="990600" cy="9144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Oval 41"/>
          <p:cNvSpPr/>
          <p:nvPr/>
        </p:nvSpPr>
        <p:spPr>
          <a:xfrm>
            <a:off x="6435974" y="2724150"/>
            <a:ext cx="1447800" cy="1447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Oval 43"/>
          <p:cNvSpPr/>
          <p:nvPr/>
        </p:nvSpPr>
        <p:spPr>
          <a:xfrm>
            <a:off x="6740774" y="3181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7502774" y="3714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/>
          <p:cNvSpPr txBox="1"/>
          <p:nvPr/>
        </p:nvSpPr>
        <p:spPr>
          <a:xfrm>
            <a:off x="7502774" y="32575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47" name="Oval 46"/>
          <p:cNvSpPr/>
          <p:nvPr/>
        </p:nvSpPr>
        <p:spPr>
          <a:xfrm>
            <a:off x="7655174" y="3867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Oval 47"/>
          <p:cNvSpPr/>
          <p:nvPr/>
        </p:nvSpPr>
        <p:spPr>
          <a:xfrm>
            <a:off x="7731374" y="3028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9" name="Oval 48"/>
          <p:cNvSpPr/>
          <p:nvPr/>
        </p:nvSpPr>
        <p:spPr>
          <a:xfrm>
            <a:off x="7350374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Oval 49"/>
          <p:cNvSpPr/>
          <p:nvPr/>
        </p:nvSpPr>
        <p:spPr>
          <a:xfrm>
            <a:off x="7197974" y="4095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Oval 50"/>
          <p:cNvSpPr/>
          <p:nvPr/>
        </p:nvSpPr>
        <p:spPr>
          <a:xfrm>
            <a:off x="6588374" y="3867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6588374" y="2876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Oval 52"/>
          <p:cNvSpPr/>
          <p:nvPr/>
        </p:nvSpPr>
        <p:spPr>
          <a:xfrm>
            <a:off x="6969374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Oval 53"/>
          <p:cNvSpPr/>
          <p:nvPr/>
        </p:nvSpPr>
        <p:spPr>
          <a:xfrm>
            <a:off x="6435974" y="3486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TextBox 54"/>
          <p:cNvSpPr txBox="1"/>
          <p:nvPr/>
        </p:nvSpPr>
        <p:spPr>
          <a:xfrm>
            <a:off x="7731374" y="32575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cxnSp>
        <p:nvCxnSpPr>
          <p:cNvPr id="59" name="Shape 58"/>
          <p:cNvCxnSpPr>
            <a:endCxn id="36" idx="7"/>
          </p:cNvCxnSpPr>
          <p:nvPr/>
        </p:nvCxnSpPr>
        <p:spPr>
          <a:xfrm>
            <a:off x="1219200" y="2038350"/>
            <a:ext cx="1665241" cy="696959"/>
          </a:xfrm>
          <a:prstGeom prst="curved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304800" y="1809750"/>
            <a:ext cx="156324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Loses the</a:t>
            </a:r>
            <a:r>
              <a:rPr lang="en-US" sz="1200" b="1" dirty="0" smtClean="0">
                <a:latin typeface="Adobe Fan Heiti Std B" pitchFamily="34" charset="-128"/>
                <a:ea typeface="Adobe Fan Heiti Std B" pitchFamily="34" charset="-128"/>
                <a:cs typeface="Aharoni" pitchFamily="2" charset="-79"/>
              </a:rPr>
              <a:t>1 </a:t>
            </a:r>
            <a:r>
              <a:rPr lang="en-US" sz="1200" dirty="0" smtClean="0">
                <a:latin typeface="Aharoni" pitchFamily="2" charset="-79"/>
                <a:cs typeface="Aharoni" pitchFamily="2" charset="-79"/>
              </a:rPr>
              <a:t>electron</a:t>
            </a:r>
            <a:endParaRPr lang="en-US" sz="1200" dirty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4" name="TextBox 73"/>
          <p:cNvSpPr txBox="1"/>
          <p:nvPr/>
        </p:nvSpPr>
        <p:spPr>
          <a:xfrm>
            <a:off x="0" y="3638550"/>
            <a:ext cx="14125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This outermost</a:t>
            </a:r>
            <a:br>
              <a:rPr lang="en-US" sz="1200" dirty="0" smtClean="0">
                <a:latin typeface="Aharoni" pitchFamily="2" charset="-79"/>
                <a:cs typeface="Aharoni" pitchFamily="2" charset="-79"/>
              </a:rPr>
            </a:br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shell disappears </a:t>
            </a:r>
            <a:endParaRPr lang="en-US" sz="1200" dirty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81" name="Straight Arrow Connector 80"/>
          <p:cNvCxnSpPr/>
          <p:nvPr/>
        </p:nvCxnSpPr>
        <p:spPr>
          <a:xfrm flipV="1">
            <a:off x="533402" y="3257550"/>
            <a:ext cx="817716" cy="381000"/>
          </a:xfrm>
          <a:prstGeom prst="curvedConnector3">
            <a:avLst>
              <a:gd name="adj1" fmla="val 50000"/>
            </a:avLst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1635434" y="4552950"/>
            <a:ext cx="140455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Sodium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atom,Na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7" name="TextBox 86"/>
          <p:cNvSpPr txBox="1"/>
          <p:nvPr/>
        </p:nvSpPr>
        <p:spPr>
          <a:xfrm>
            <a:off x="6477000" y="4396085"/>
            <a:ext cx="138691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Sodium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ion,Na</a:t>
            </a:r>
            <a:r>
              <a:rPr lang="en-US" sz="1200" dirty="0" smtClean="0"/>
              <a:t>+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7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6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2" fill="hold">
                      <p:stCondLst>
                        <p:cond delay="indefinite"/>
                      </p:stCondLst>
                      <p:childTnLst>
                        <p:par>
                          <p:cTn id="133" fill="hold">
                            <p:stCondLst>
                              <p:cond delay="0"/>
                            </p:stCondLst>
                            <p:childTnLst>
                              <p:par>
                                <p:cTn id="1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36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41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2" fill="hold">
                      <p:stCondLst>
                        <p:cond delay="indefinite"/>
                      </p:stCondLst>
                      <p:childTnLst>
                        <p:par>
                          <p:cTn id="143" fill="hold">
                            <p:stCondLst>
                              <p:cond delay="0"/>
                            </p:stCondLst>
                            <p:childTnLst>
                              <p:par>
                                <p:cTn id="14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7" fill="hold">
                      <p:stCondLst>
                        <p:cond delay="indefinite"/>
                      </p:stCondLst>
                      <p:childTnLst>
                        <p:par>
                          <p:cTn id="148" fill="hold">
                            <p:stCondLst>
                              <p:cond delay="0"/>
                            </p:stCondLst>
                            <p:childTnLst>
                              <p:par>
                                <p:cTn id="14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1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2" fill="hold">
                      <p:stCondLst>
                        <p:cond delay="indefinite"/>
                      </p:stCondLst>
                      <p:childTnLst>
                        <p:par>
                          <p:cTn id="153" fill="hold">
                            <p:stCondLst>
                              <p:cond delay="0"/>
                            </p:stCondLst>
                            <p:childTnLst>
                              <p:par>
                                <p:cTn id="15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6" dur="5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7" fill="hold">
                      <p:stCondLst>
                        <p:cond delay="indefinite"/>
                      </p:stCondLst>
                      <p:childTnLst>
                        <p:par>
                          <p:cTn id="158" fill="hold">
                            <p:stCondLst>
                              <p:cond delay="0"/>
                            </p:stCondLst>
                            <p:childTnLst>
                              <p:par>
                                <p:cTn id="159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1" dur="5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15" grpId="0" animBg="1"/>
      <p:bldP spid="16" grpId="0" animBg="1"/>
      <p:bldP spid="18" grpId="0" animBg="1"/>
      <p:bldP spid="19" grpId="0" animBg="1"/>
      <p:bldP spid="21" grpId="0" animBg="1"/>
      <p:bldP spid="22" grpId="0" animBg="1"/>
      <p:bldP spid="23" grpId="0"/>
      <p:bldP spid="24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/>
      <p:bldP spid="35" grpId="0"/>
      <p:bldP spid="36" grpId="0" animBg="1"/>
      <p:bldP spid="38" grpId="0"/>
      <p:bldP spid="39" grpId="0" animBg="1"/>
      <p:bldP spid="40" grpId="0" animBg="1"/>
      <p:bldP spid="41" grpId="0" animBg="1"/>
      <p:bldP spid="42" grpId="0" animBg="1"/>
      <p:bldP spid="44" grpId="0" animBg="1"/>
      <p:bldP spid="45" grpId="0" animBg="1"/>
      <p:bldP spid="46" grpId="0"/>
      <p:bldP spid="47" grpId="0" animBg="1"/>
      <p:bldP spid="48" grpId="0" animBg="1"/>
      <p:bldP spid="49" grpId="0" animBg="1"/>
      <p:bldP spid="50" grpId="0" animBg="1"/>
      <p:bldP spid="51" grpId="0" animBg="1"/>
      <p:bldP spid="52" grpId="0" animBg="1"/>
      <p:bldP spid="53" grpId="0" animBg="1"/>
      <p:bldP spid="54" grpId="0" animBg="1"/>
      <p:bldP spid="55" grpId="0"/>
      <p:bldP spid="60" grpId="0"/>
      <p:bldP spid="74" grpId="0"/>
      <p:bldP spid="86" grpId="0"/>
      <p:bldP spid="8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2E58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89"/>
          <p:cNvSpPr txBox="1">
            <a:spLocks/>
          </p:cNvSpPr>
          <p:nvPr/>
        </p:nvSpPr>
        <p:spPr>
          <a:xfrm>
            <a:off x="1828800" y="1027050"/>
            <a:ext cx="7272899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algn="ctr"/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FORMATION OF CHLORIDE ION </a:t>
            </a:r>
            <a:r>
              <a:rPr kumimoji="0" lang="en-US" sz="32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Cl</a:t>
            </a:r>
            <a:r>
              <a:rPr lang="en-US" sz="3200" b="1" baseline="30000" dirty="0" smtClean="0">
                <a:solidFill>
                  <a:srgbClr val="182A2E"/>
                </a:solidFill>
                <a:latin typeface="Montserrat"/>
                <a:ea typeface="Montserrat"/>
                <a:cs typeface="Montserrat"/>
              </a:rPr>
              <a:t>-</a:t>
            </a: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  <a:p>
            <a:pPr algn="ctr"/>
            <a:endParaRPr lang="en-US" sz="900" dirty="0">
              <a:solidFill>
                <a:srgbClr val="FFFFFF"/>
              </a:solidFill>
            </a:endParaRPr>
          </a:p>
          <a:p>
            <a:pPr>
              <a:buClr>
                <a:srgbClr val="182A2E"/>
              </a:buClr>
              <a:buSzPct val="100000"/>
            </a:pPr>
            <a:endParaRPr lang="en-US" sz="3200" dirty="0" smtClean="0">
              <a:solidFill>
                <a:schemeClr val="bg1"/>
              </a:solidFill>
            </a:endParaRPr>
          </a:p>
          <a:p>
            <a:pPr>
              <a:buClr>
                <a:srgbClr val="182A2E"/>
              </a:buClr>
              <a:buSzPct val="100000"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</a:t>
            </a:r>
          </a:p>
          <a:p>
            <a:pPr>
              <a:buClr>
                <a:srgbClr val="182A2E"/>
              </a:buClr>
              <a:buSzPct val="100000"/>
            </a:pPr>
            <a:endParaRPr kumimoji="0" lang="en-US" sz="32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15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16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1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22" name="Oval 21"/>
          <p:cNvSpPr/>
          <p:nvPr/>
        </p:nvSpPr>
        <p:spPr>
          <a:xfrm>
            <a:off x="2016374" y="32575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err="1" smtClean="0">
                <a:solidFill>
                  <a:schemeClr val="bg1"/>
                </a:solidFill>
              </a:rPr>
              <a:t>Cl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1787774" y="3105150"/>
            <a:ext cx="990600" cy="9144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" name="Oval 23"/>
          <p:cNvSpPr/>
          <p:nvPr/>
        </p:nvSpPr>
        <p:spPr>
          <a:xfrm>
            <a:off x="1559174" y="2800350"/>
            <a:ext cx="1447800" cy="1447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6" name="Oval 25"/>
          <p:cNvSpPr/>
          <p:nvPr/>
        </p:nvSpPr>
        <p:spPr>
          <a:xfrm>
            <a:off x="1863974" y="3257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Oval 26"/>
          <p:cNvSpPr/>
          <p:nvPr/>
        </p:nvSpPr>
        <p:spPr>
          <a:xfrm>
            <a:off x="2625974" y="3790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TextBox 27"/>
          <p:cNvSpPr txBox="1"/>
          <p:nvPr/>
        </p:nvSpPr>
        <p:spPr>
          <a:xfrm>
            <a:off x="2625974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29" name="Oval 28"/>
          <p:cNvSpPr/>
          <p:nvPr/>
        </p:nvSpPr>
        <p:spPr>
          <a:xfrm>
            <a:off x="2778374" y="3943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0" name="Oval 29"/>
          <p:cNvSpPr/>
          <p:nvPr/>
        </p:nvSpPr>
        <p:spPr>
          <a:xfrm>
            <a:off x="2854574" y="3105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Oval 30"/>
          <p:cNvSpPr/>
          <p:nvPr/>
        </p:nvSpPr>
        <p:spPr>
          <a:xfrm>
            <a:off x="2473574" y="2800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Oval 31"/>
          <p:cNvSpPr/>
          <p:nvPr/>
        </p:nvSpPr>
        <p:spPr>
          <a:xfrm>
            <a:off x="2321174" y="4171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3" name="Oval 32"/>
          <p:cNvSpPr/>
          <p:nvPr/>
        </p:nvSpPr>
        <p:spPr>
          <a:xfrm>
            <a:off x="1711574" y="3943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Oval 33"/>
          <p:cNvSpPr/>
          <p:nvPr/>
        </p:nvSpPr>
        <p:spPr>
          <a:xfrm>
            <a:off x="1711574" y="2952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5" name="Oval 34"/>
          <p:cNvSpPr/>
          <p:nvPr/>
        </p:nvSpPr>
        <p:spPr>
          <a:xfrm>
            <a:off x="2092574" y="2800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6" name="Oval 35"/>
          <p:cNvSpPr/>
          <p:nvPr/>
        </p:nvSpPr>
        <p:spPr>
          <a:xfrm>
            <a:off x="1559174" y="3562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7" name="TextBox 36"/>
          <p:cNvSpPr txBox="1"/>
          <p:nvPr/>
        </p:nvSpPr>
        <p:spPr>
          <a:xfrm>
            <a:off x="2854574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cxnSp>
        <p:nvCxnSpPr>
          <p:cNvPr id="40" name="Straight Arrow Connector 39"/>
          <p:cNvCxnSpPr/>
          <p:nvPr/>
        </p:nvCxnSpPr>
        <p:spPr>
          <a:xfrm>
            <a:off x="3540374" y="3562350"/>
            <a:ext cx="24384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080668" y="3316129"/>
            <a:ext cx="91242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b="1" dirty="0" smtClean="0"/>
              <a:t>+1 Electron,</a:t>
            </a:r>
            <a:endParaRPr lang="en-US" sz="1000" b="1" dirty="0"/>
          </a:p>
        </p:txBody>
      </p:sp>
      <p:sp>
        <p:nvSpPr>
          <p:cNvPr id="42" name="Oval 41"/>
          <p:cNvSpPr/>
          <p:nvPr/>
        </p:nvSpPr>
        <p:spPr>
          <a:xfrm>
            <a:off x="4911974" y="3409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Oval 42"/>
          <p:cNvSpPr/>
          <p:nvPr/>
        </p:nvSpPr>
        <p:spPr>
          <a:xfrm>
            <a:off x="6893174" y="31813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" b="1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n-US" sz="900" b="1" dirty="0" err="1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Cl</a:t>
            </a:r>
            <a:r>
              <a:rPr lang="en-US" sz="900" b="1" baseline="30000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-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44" name="Oval 43"/>
          <p:cNvSpPr/>
          <p:nvPr/>
        </p:nvSpPr>
        <p:spPr>
          <a:xfrm>
            <a:off x="6664574" y="3028950"/>
            <a:ext cx="990600" cy="9144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Oval 44"/>
          <p:cNvSpPr/>
          <p:nvPr/>
        </p:nvSpPr>
        <p:spPr>
          <a:xfrm>
            <a:off x="6435974" y="2724150"/>
            <a:ext cx="1447800" cy="14478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Oval 45"/>
          <p:cNvSpPr/>
          <p:nvPr/>
        </p:nvSpPr>
        <p:spPr>
          <a:xfrm>
            <a:off x="6740774" y="3181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Oval 46"/>
          <p:cNvSpPr/>
          <p:nvPr/>
        </p:nvSpPr>
        <p:spPr>
          <a:xfrm>
            <a:off x="7502774" y="3714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TextBox 47"/>
          <p:cNvSpPr txBox="1"/>
          <p:nvPr/>
        </p:nvSpPr>
        <p:spPr>
          <a:xfrm>
            <a:off x="7502774" y="32575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49" name="Oval 48"/>
          <p:cNvSpPr/>
          <p:nvPr/>
        </p:nvSpPr>
        <p:spPr>
          <a:xfrm>
            <a:off x="7655174" y="3867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0" name="Oval 49"/>
          <p:cNvSpPr/>
          <p:nvPr/>
        </p:nvSpPr>
        <p:spPr>
          <a:xfrm>
            <a:off x="7731374" y="3028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1" name="Oval 50"/>
          <p:cNvSpPr/>
          <p:nvPr/>
        </p:nvSpPr>
        <p:spPr>
          <a:xfrm>
            <a:off x="7350374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Oval 51"/>
          <p:cNvSpPr/>
          <p:nvPr/>
        </p:nvSpPr>
        <p:spPr>
          <a:xfrm>
            <a:off x="7197974" y="4095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3" name="Oval 52"/>
          <p:cNvSpPr/>
          <p:nvPr/>
        </p:nvSpPr>
        <p:spPr>
          <a:xfrm>
            <a:off x="6588374" y="3867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4" name="Oval 53"/>
          <p:cNvSpPr/>
          <p:nvPr/>
        </p:nvSpPr>
        <p:spPr>
          <a:xfrm>
            <a:off x="6588374" y="2876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5" name="Oval 54"/>
          <p:cNvSpPr/>
          <p:nvPr/>
        </p:nvSpPr>
        <p:spPr>
          <a:xfrm>
            <a:off x="6969374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6" name="Oval 55"/>
          <p:cNvSpPr/>
          <p:nvPr/>
        </p:nvSpPr>
        <p:spPr>
          <a:xfrm>
            <a:off x="6435974" y="3486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TextBox 56"/>
          <p:cNvSpPr txBox="1"/>
          <p:nvPr/>
        </p:nvSpPr>
        <p:spPr>
          <a:xfrm>
            <a:off x="7731374" y="32575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71" name="Oval 70"/>
          <p:cNvSpPr/>
          <p:nvPr/>
        </p:nvSpPr>
        <p:spPr>
          <a:xfrm>
            <a:off x="1330574" y="2571750"/>
            <a:ext cx="1905000" cy="1905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2" name="Oval 71"/>
          <p:cNvSpPr/>
          <p:nvPr/>
        </p:nvSpPr>
        <p:spPr>
          <a:xfrm>
            <a:off x="28194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8" name="TextBox 37"/>
          <p:cNvSpPr txBox="1"/>
          <p:nvPr/>
        </p:nvSpPr>
        <p:spPr>
          <a:xfrm>
            <a:off x="3083174" y="3257550"/>
            <a:ext cx="26962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b="1" dirty="0"/>
              <a:t>7</a:t>
            </a:r>
          </a:p>
        </p:txBody>
      </p:sp>
      <p:sp>
        <p:nvSpPr>
          <p:cNvPr id="73" name="Oval 72"/>
          <p:cNvSpPr/>
          <p:nvPr/>
        </p:nvSpPr>
        <p:spPr>
          <a:xfrm>
            <a:off x="3048000" y="2952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Oval 73"/>
          <p:cNvSpPr/>
          <p:nvPr/>
        </p:nvSpPr>
        <p:spPr>
          <a:xfrm>
            <a:off x="3124200" y="3790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Oval 74"/>
          <p:cNvSpPr/>
          <p:nvPr/>
        </p:nvSpPr>
        <p:spPr>
          <a:xfrm>
            <a:off x="2971800" y="4095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Oval 75"/>
          <p:cNvSpPr/>
          <p:nvPr/>
        </p:nvSpPr>
        <p:spPr>
          <a:xfrm>
            <a:off x="2286000" y="4400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Oval 76"/>
          <p:cNvSpPr/>
          <p:nvPr/>
        </p:nvSpPr>
        <p:spPr>
          <a:xfrm>
            <a:off x="16764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8" name="Oval 77"/>
          <p:cNvSpPr/>
          <p:nvPr/>
        </p:nvSpPr>
        <p:spPr>
          <a:xfrm>
            <a:off x="1676400" y="4248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9" name="TextBox 78"/>
          <p:cNvSpPr txBox="1"/>
          <p:nvPr/>
        </p:nvSpPr>
        <p:spPr>
          <a:xfrm>
            <a:off x="1524000" y="4656951"/>
            <a:ext cx="137088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Chlorine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atom,Cl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80" name="TextBox 79"/>
          <p:cNvSpPr txBox="1"/>
          <p:nvPr/>
        </p:nvSpPr>
        <p:spPr>
          <a:xfrm>
            <a:off x="6553200" y="4552950"/>
            <a:ext cx="126348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Chloride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ion,Cl</a:t>
            </a:r>
            <a:r>
              <a:rPr lang="en-US" sz="1400" b="1" baseline="30000" dirty="0" smtClean="0">
                <a:solidFill>
                  <a:srgbClr val="182A2E"/>
                </a:solidFill>
                <a:latin typeface="Minion Pro Cond" pitchFamily="18" charset="0"/>
                <a:ea typeface="Montserrat"/>
                <a:cs typeface="Montserrat"/>
              </a:rPr>
              <a:t>-</a:t>
            </a:r>
            <a:endParaRPr lang="en-US" sz="1400" b="1" dirty="0" smtClean="0">
              <a:latin typeface="Minion Pro Cond" pitchFamily="18" charset="0"/>
              <a:cs typeface="Aharoni" pitchFamily="2" charset="-79"/>
            </a:endParaRPr>
          </a:p>
        </p:txBody>
      </p:sp>
      <p:sp>
        <p:nvSpPr>
          <p:cNvPr id="104" name="Oval 103"/>
          <p:cNvSpPr/>
          <p:nvPr/>
        </p:nvSpPr>
        <p:spPr>
          <a:xfrm>
            <a:off x="6207374" y="2495550"/>
            <a:ext cx="1869826" cy="1905000"/>
          </a:xfrm>
          <a:prstGeom prst="ellipse">
            <a:avLst/>
          </a:prstGeom>
          <a:noFill/>
          <a:ln>
            <a:solidFill>
              <a:schemeClr val="bg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TextBox 104"/>
          <p:cNvSpPr txBox="1"/>
          <p:nvPr/>
        </p:nvSpPr>
        <p:spPr>
          <a:xfrm>
            <a:off x="7959974" y="3333750"/>
            <a:ext cx="26962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106" name="Oval 105"/>
          <p:cNvSpPr/>
          <p:nvPr/>
        </p:nvSpPr>
        <p:spPr>
          <a:xfrm>
            <a:off x="7848600" y="4019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Oval 107"/>
          <p:cNvSpPr/>
          <p:nvPr/>
        </p:nvSpPr>
        <p:spPr>
          <a:xfrm>
            <a:off x="7467600" y="4248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Oval 108"/>
          <p:cNvSpPr/>
          <p:nvPr/>
        </p:nvSpPr>
        <p:spPr>
          <a:xfrm>
            <a:off x="6629400" y="4171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Oval 109"/>
          <p:cNvSpPr/>
          <p:nvPr/>
        </p:nvSpPr>
        <p:spPr>
          <a:xfrm>
            <a:off x="8001000" y="3028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Oval 110"/>
          <p:cNvSpPr/>
          <p:nvPr/>
        </p:nvSpPr>
        <p:spPr>
          <a:xfrm>
            <a:off x="7696200" y="2647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2" name="Oval 111"/>
          <p:cNvSpPr/>
          <p:nvPr/>
        </p:nvSpPr>
        <p:spPr>
          <a:xfrm>
            <a:off x="6248400" y="3790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3" name="Oval 112"/>
          <p:cNvSpPr/>
          <p:nvPr/>
        </p:nvSpPr>
        <p:spPr>
          <a:xfrm>
            <a:off x="6858000" y="2495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4" name="Oval 113"/>
          <p:cNvSpPr/>
          <p:nvPr/>
        </p:nvSpPr>
        <p:spPr>
          <a:xfrm>
            <a:off x="6248400" y="3105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2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5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8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1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6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2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3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1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4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7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8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4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7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0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9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0" fill="hold">
                      <p:stCondLst>
                        <p:cond delay="indefinite"/>
                      </p:stCondLst>
                      <p:childTnLst>
                        <p:par>
                          <p:cTn id="151" fill="hold">
                            <p:stCondLst>
                              <p:cond delay="0"/>
                            </p:stCondLst>
                            <p:childTnLst>
                              <p:par>
                                <p:cTn id="15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4" dur="5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0" dur="5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3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6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9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5" dur="5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8" dur="5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1" dur="5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2" fill="hold">
                      <p:stCondLst>
                        <p:cond delay="indefinite"/>
                      </p:stCondLst>
                      <p:childTnLst>
                        <p:par>
                          <p:cTn id="183" fill="hold">
                            <p:stCondLst>
                              <p:cond delay="0"/>
                            </p:stCondLst>
                            <p:childTnLst>
                              <p:par>
                                <p:cTn id="18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6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1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22" grpId="0" animBg="1"/>
      <p:bldP spid="23" grpId="0" animBg="1"/>
      <p:bldP spid="24" grpId="0" animBg="1"/>
      <p:bldP spid="26" grpId="0" animBg="1"/>
      <p:bldP spid="27" grpId="0" animBg="1"/>
      <p:bldP spid="28" grpId="0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/>
      <p:bldP spid="41" grpId="0"/>
      <p:bldP spid="42" grpId="0" animBg="1"/>
      <p:bldP spid="71" grpId="0" animBg="1"/>
      <p:bldP spid="72" grpId="0" animBg="1"/>
      <p:bldP spid="38" grpId="0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89"/>
          <p:cNvSpPr txBox="1">
            <a:spLocks/>
          </p:cNvSpPr>
          <p:nvPr/>
        </p:nvSpPr>
        <p:spPr>
          <a:xfrm>
            <a:off x="1828800" y="1027050"/>
            <a:ext cx="7272899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182A2E"/>
              </a:buClr>
              <a:buSzPct val="100000"/>
            </a:pP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FORMATION OF SODIUM CHLORIDE (</a:t>
            </a:r>
            <a:r>
              <a:rPr kumimoji="0" lang="en-US" sz="24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NaCl</a:t>
            </a:r>
            <a:r>
              <a:rPr kumimoji="0" lang="en-US" sz="24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)</a:t>
            </a:r>
          </a:p>
          <a:p>
            <a:pPr>
              <a:buClr>
                <a:srgbClr val="182A2E"/>
              </a:buClr>
              <a:buSzPct val="100000"/>
            </a:pP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grpSp>
        <p:nvGrpSpPr>
          <p:cNvPr id="26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27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8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9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0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1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32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33" name="Oval 32"/>
          <p:cNvSpPr/>
          <p:nvPr/>
        </p:nvSpPr>
        <p:spPr>
          <a:xfrm>
            <a:off x="762000" y="27241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bg1"/>
                </a:solidFill>
              </a:rPr>
              <a:t>Na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34" name="Oval 33"/>
          <p:cNvSpPr/>
          <p:nvPr/>
        </p:nvSpPr>
        <p:spPr>
          <a:xfrm>
            <a:off x="533400" y="2571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Oval 34"/>
          <p:cNvSpPr/>
          <p:nvPr/>
        </p:nvSpPr>
        <p:spPr>
          <a:xfrm>
            <a:off x="304800" y="2266950"/>
            <a:ext cx="1447800" cy="1447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Oval 35"/>
          <p:cNvSpPr/>
          <p:nvPr/>
        </p:nvSpPr>
        <p:spPr>
          <a:xfrm>
            <a:off x="76200" y="2038350"/>
            <a:ext cx="1905000" cy="1905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Oval 36"/>
          <p:cNvSpPr/>
          <p:nvPr/>
        </p:nvSpPr>
        <p:spPr>
          <a:xfrm>
            <a:off x="609600" y="2724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8" name="Oval 37"/>
          <p:cNvSpPr/>
          <p:nvPr/>
        </p:nvSpPr>
        <p:spPr>
          <a:xfrm>
            <a:off x="1371600" y="3257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TextBox 38"/>
          <p:cNvSpPr txBox="1"/>
          <p:nvPr/>
        </p:nvSpPr>
        <p:spPr>
          <a:xfrm>
            <a:off x="1482974" y="28003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40" name="Oval 39"/>
          <p:cNvSpPr/>
          <p:nvPr/>
        </p:nvSpPr>
        <p:spPr>
          <a:xfrm>
            <a:off x="1524000" y="3409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1" name="Oval 40"/>
          <p:cNvSpPr/>
          <p:nvPr/>
        </p:nvSpPr>
        <p:spPr>
          <a:xfrm>
            <a:off x="1600200" y="2571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2" name="Oval 41"/>
          <p:cNvSpPr/>
          <p:nvPr/>
        </p:nvSpPr>
        <p:spPr>
          <a:xfrm>
            <a:off x="1219200" y="2266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3" name="Oval 42"/>
          <p:cNvSpPr/>
          <p:nvPr/>
        </p:nvSpPr>
        <p:spPr>
          <a:xfrm>
            <a:off x="1066800" y="3638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4" name="Oval 43"/>
          <p:cNvSpPr/>
          <p:nvPr/>
        </p:nvSpPr>
        <p:spPr>
          <a:xfrm>
            <a:off x="457200" y="3409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5" name="Oval 44"/>
          <p:cNvSpPr/>
          <p:nvPr/>
        </p:nvSpPr>
        <p:spPr>
          <a:xfrm>
            <a:off x="457200" y="2419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6" name="Oval 45"/>
          <p:cNvSpPr/>
          <p:nvPr/>
        </p:nvSpPr>
        <p:spPr>
          <a:xfrm>
            <a:off x="838200" y="2266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7" name="Oval 46"/>
          <p:cNvSpPr/>
          <p:nvPr/>
        </p:nvSpPr>
        <p:spPr>
          <a:xfrm>
            <a:off x="304800" y="3028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/>
          <p:cNvSpPr txBox="1"/>
          <p:nvPr/>
        </p:nvSpPr>
        <p:spPr>
          <a:xfrm>
            <a:off x="1711574" y="28003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1940174" y="28003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1</a:t>
            </a:r>
            <a:endParaRPr lang="en-US" sz="1200" b="1" dirty="0"/>
          </a:p>
        </p:txBody>
      </p:sp>
      <p:sp>
        <p:nvSpPr>
          <p:cNvPr id="50" name="Oval 49"/>
          <p:cNvSpPr/>
          <p:nvPr/>
        </p:nvSpPr>
        <p:spPr>
          <a:xfrm>
            <a:off x="1565026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2" name="TextBox 51"/>
          <p:cNvSpPr txBox="1"/>
          <p:nvPr/>
        </p:nvSpPr>
        <p:spPr>
          <a:xfrm>
            <a:off x="2017348" y="2549664"/>
            <a:ext cx="49725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dirty="0">
                <a:latin typeface="Aharoni" pitchFamily="2" charset="-79"/>
                <a:cs typeface="Aharoni" pitchFamily="2" charset="-79"/>
              </a:rPr>
              <a:t>+</a:t>
            </a:r>
            <a:endParaRPr lang="en-US" sz="40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53" name="Oval 52"/>
          <p:cNvSpPr/>
          <p:nvPr/>
        </p:nvSpPr>
        <p:spPr>
          <a:xfrm>
            <a:off x="3124200" y="27241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1000" dirty="0" err="1" smtClean="0">
                <a:solidFill>
                  <a:schemeClr val="bg1"/>
                </a:solidFill>
              </a:rPr>
              <a:t>Cl</a:t>
            </a:r>
            <a:endParaRPr lang="en-US" sz="1000" dirty="0">
              <a:solidFill>
                <a:schemeClr val="bg1"/>
              </a:solidFill>
            </a:endParaRPr>
          </a:p>
        </p:txBody>
      </p:sp>
      <p:sp>
        <p:nvSpPr>
          <p:cNvPr id="54" name="Oval 53"/>
          <p:cNvSpPr/>
          <p:nvPr/>
        </p:nvSpPr>
        <p:spPr>
          <a:xfrm>
            <a:off x="2895600" y="2571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Oval 54"/>
          <p:cNvSpPr/>
          <p:nvPr/>
        </p:nvSpPr>
        <p:spPr>
          <a:xfrm>
            <a:off x="2667000" y="2266950"/>
            <a:ext cx="1447800" cy="1447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Oval 55"/>
          <p:cNvSpPr/>
          <p:nvPr/>
        </p:nvSpPr>
        <p:spPr>
          <a:xfrm>
            <a:off x="2971800" y="2724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Oval 56"/>
          <p:cNvSpPr/>
          <p:nvPr/>
        </p:nvSpPr>
        <p:spPr>
          <a:xfrm>
            <a:off x="3733800" y="3257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8" name="TextBox 57"/>
          <p:cNvSpPr txBox="1"/>
          <p:nvPr/>
        </p:nvSpPr>
        <p:spPr>
          <a:xfrm>
            <a:off x="3845174" y="28003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59" name="Oval 58"/>
          <p:cNvSpPr/>
          <p:nvPr/>
        </p:nvSpPr>
        <p:spPr>
          <a:xfrm>
            <a:off x="3886200" y="3409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Oval 59"/>
          <p:cNvSpPr/>
          <p:nvPr/>
        </p:nvSpPr>
        <p:spPr>
          <a:xfrm>
            <a:off x="3962400" y="2571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1" name="Oval 60"/>
          <p:cNvSpPr/>
          <p:nvPr/>
        </p:nvSpPr>
        <p:spPr>
          <a:xfrm>
            <a:off x="3581400" y="2266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2" name="Oval 61"/>
          <p:cNvSpPr/>
          <p:nvPr/>
        </p:nvSpPr>
        <p:spPr>
          <a:xfrm>
            <a:off x="3429000" y="3638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3" name="Oval 62"/>
          <p:cNvSpPr/>
          <p:nvPr/>
        </p:nvSpPr>
        <p:spPr>
          <a:xfrm>
            <a:off x="2819400" y="3409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4" name="Oval 63"/>
          <p:cNvSpPr/>
          <p:nvPr/>
        </p:nvSpPr>
        <p:spPr>
          <a:xfrm>
            <a:off x="2819400" y="2419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5" name="Oval 64"/>
          <p:cNvSpPr/>
          <p:nvPr/>
        </p:nvSpPr>
        <p:spPr>
          <a:xfrm>
            <a:off x="3200400" y="2266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6" name="Oval 65"/>
          <p:cNvSpPr/>
          <p:nvPr/>
        </p:nvSpPr>
        <p:spPr>
          <a:xfrm>
            <a:off x="2667000" y="3028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7" name="TextBox 66"/>
          <p:cNvSpPr txBox="1"/>
          <p:nvPr/>
        </p:nvSpPr>
        <p:spPr>
          <a:xfrm>
            <a:off x="4073774" y="28003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68" name="Oval 67"/>
          <p:cNvSpPr/>
          <p:nvPr/>
        </p:nvSpPr>
        <p:spPr>
          <a:xfrm>
            <a:off x="2438400" y="2038350"/>
            <a:ext cx="1905000" cy="1905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9" name="Oval 68"/>
          <p:cNvSpPr/>
          <p:nvPr/>
        </p:nvSpPr>
        <p:spPr>
          <a:xfrm>
            <a:off x="3927226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0" name="TextBox 69"/>
          <p:cNvSpPr txBox="1"/>
          <p:nvPr/>
        </p:nvSpPr>
        <p:spPr>
          <a:xfrm>
            <a:off x="4267200" y="2828151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b="1" dirty="0"/>
              <a:t>7</a:t>
            </a:r>
          </a:p>
        </p:txBody>
      </p:sp>
      <p:sp>
        <p:nvSpPr>
          <p:cNvPr id="71" name="Oval 70"/>
          <p:cNvSpPr/>
          <p:nvPr/>
        </p:nvSpPr>
        <p:spPr>
          <a:xfrm>
            <a:off x="4155826" y="2419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2" name="Oval 71"/>
          <p:cNvSpPr/>
          <p:nvPr/>
        </p:nvSpPr>
        <p:spPr>
          <a:xfrm>
            <a:off x="4232026" y="3257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3" name="Oval 72"/>
          <p:cNvSpPr/>
          <p:nvPr/>
        </p:nvSpPr>
        <p:spPr>
          <a:xfrm>
            <a:off x="4079626" y="3562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4" name="Oval 73"/>
          <p:cNvSpPr/>
          <p:nvPr/>
        </p:nvSpPr>
        <p:spPr>
          <a:xfrm>
            <a:off x="3393826" y="3867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5" name="Oval 74"/>
          <p:cNvSpPr/>
          <p:nvPr/>
        </p:nvSpPr>
        <p:spPr>
          <a:xfrm>
            <a:off x="2784226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6" name="Oval 75"/>
          <p:cNvSpPr/>
          <p:nvPr/>
        </p:nvSpPr>
        <p:spPr>
          <a:xfrm>
            <a:off x="2784226" y="3714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7" name="TextBox 76"/>
          <p:cNvSpPr txBox="1"/>
          <p:nvPr/>
        </p:nvSpPr>
        <p:spPr>
          <a:xfrm>
            <a:off x="2631826" y="4123551"/>
            <a:ext cx="137088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Chlorine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atom,Cl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78" name="TextBox 77"/>
          <p:cNvSpPr txBox="1"/>
          <p:nvPr/>
        </p:nvSpPr>
        <p:spPr>
          <a:xfrm>
            <a:off x="304800" y="4123551"/>
            <a:ext cx="1404552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Sodium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atom,Na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79" name="Straight Arrow Connector 78"/>
          <p:cNvCxnSpPr/>
          <p:nvPr/>
        </p:nvCxnSpPr>
        <p:spPr>
          <a:xfrm>
            <a:off x="4572000" y="2876550"/>
            <a:ext cx="8382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81" name="Oval 80"/>
          <p:cNvSpPr/>
          <p:nvPr/>
        </p:nvSpPr>
        <p:spPr>
          <a:xfrm>
            <a:off x="5943600" y="26479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800" dirty="0" smtClean="0">
                <a:solidFill>
                  <a:schemeClr val="bg1"/>
                </a:solidFill>
              </a:rPr>
              <a:t>Na+ </a:t>
            </a:r>
            <a:endParaRPr lang="en-US" sz="800" dirty="0">
              <a:solidFill>
                <a:schemeClr val="bg1"/>
              </a:solidFill>
            </a:endParaRPr>
          </a:p>
        </p:txBody>
      </p:sp>
      <p:sp>
        <p:nvSpPr>
          <p:cNvPr id="82" name="Oval 81"/>
          <p:cNvSpPr/>
          <p:nvPr/>
        </p:nvSpPr>
        <p:spPr>
          <a:xfrm>
            <a:off x="5715000" y="24955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" name="Oval 82"/>
          <p:cNvSpPr/>
          <p:nvPr/>
        </p:nvSpPr>
        <p:spPr>
          <a:xfrm>
            <a:off x="5486400" y="2190750"/>
            <a:ext cx="1447800" cy="1447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4" name="Oval 83"/>
          <p:cNvSpPr/>
          <p:nvPr/>
        </p:nvSpPr>
        <p:spPr>
          <a:xfrm>
            <a:off x="5791200" y="2647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5" name="Oval 84"/>
          <p:cNvSpPr/>
          <p:nvPr/>
        </p:nvSpPr>
        <p:spPr>
          <a:xfrm>
            <a:off x="6553200" y="3181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6" name="TextBox 85"/>
          <p:cNvSpPr txBox="1"/>
          <p:nvPr/>
        </p:nvSpPr>
        <p:spPr>
          <a:xfrm>
            <a:off x="6629400" y="27241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87" name="Oval 86"/>
          <p:cNvSpPr/>
          <p:nvPr/>
        </p:nvSpPr>
        <p:spPr>
          <a:xfrm>
            <a:off x="6705600" y="3333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8" name="Oval 87"/>
          <p:cNvSpPr/>
          <p:nvPr/>
        </p:nvSpPr>
        <p:spPr>
          <a:xfrm>
            <a:off x="6781800" y="2495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Oval 88"/>
          <p:cNvSpPr/>
          <p:nvPr/>
        </p:nvSpPr>
        <p:spPr>
          <a:xfrm>
            <a:off x="6400800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Oval 89"/>
          <p:cNvSpPr/>
          <p:nvPr/>
        </p:nvSpPr>
        <p:spPr>
          <a:xfrm>
            <a:off x="6248400" y="3562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Oval 90"/>
          <p:cNvSpPr/>
          <p:nvPr/>
        </p:nvSpPr>
        <p:spPr>
          <a:xfrm>
            <a:off x="5638800" y="3333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Oval 91"/>
          <p:cNvSpPr/>
          <p:nvPr/>
        </p:nvSpPr>
        <p:spPr>
          <a:xfrm>
            <a:off x="5638800" y="2343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Oval 92"/>
          <p:cNvSpPr/>
          <p:nvPr/>
        </p:nvSpPr>
        <p:spPr>
          <a:xfrm>
            <a:off x="6019800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Oval 93"/>
          <p:cNvSpPr/>
          <p:nvPr/>
        </p:nvSpPr>
        <p:spPr>
          <a:xfrm>
            <a:off x="5486400" y="2952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5" name="TextBox 94"/>
          <p:cNvSpPr txBox="1"/>
          <p:nvPr/>
        </p:nvSpPr>
        <p:spPr>
          <a:xfrm>
            <a:off x="6893174" y="27241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97" name="Oval 96"/>
          <p:cNvSpPr/>
          <p:nvPr/>
        </p:nvSpPr>
        <p:spPr>
          <a:xfrm>
            <a:off x="7807574" y="2647950"/>
            <a:ext cx="533400" cy="533400"/>
          </a:xfrm>
          <a:prstGeom prst="ellipse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900" b="1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 </a:t>
            </a:r>
            <a:r>
              <a:rPr lang="en-US" sz="900" b="1" dirty="0" err="1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Cl</a:t>
            </a:r>
            <a:r>
              <a:rPr lang="en-US" sz="900" b="1" baseline="30000" dirty="0" smtClean="0">
                <a:solidFill>
                  <a:schemeClr val="bg1"/>
                </a:solidFill>
                <a:latin typeface="Calibri"/>
                <a:ea typeface="Calibri"/>
                <a:cs typeface="Times New Roman"/>
              </a:rPr>
              <a:t>-</a:t>
            </a:r>
            <a:endParaRPr lang="en-US" sz="900" dirty="0">
              <a:solidFill>
                <a:schemeClr val="bg1"/>
              </a:solidFill>
            </a:endParaRPr>
          </a:p>
        </p:txBody>
      </p:sp>
      <p:sp>
        <p:nvSpPr>
          <p:cNvPr id="98" name="Oval 97"/>
          <p:cNvSpPr/>
          <p:nvPr/>
        </p:nvSpPr>
        <p:spPr>
          <a:xfrm>
            <a:off x="7578974" y="24955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9" name="Oval 98"/>
          <p:cNvSpPr/>
          <p:nvPr/>
        </p:nvSpPr>
        <p:spPr>
          <a:xfrm>
            <a:off x="7350374" y="2190750"/>
            <a:ext cx="1447800" cy="14478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" name="Oval 99"/>
          <p:cNvSpPr/>
          <p:nvPr/>
        </p:nvSpPr>
        <p:spPr>
          <a:xfrm>
            <a:off x="7655174" y="26479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Oval 100"/>
          <p:cNvSpPr/>
          <p:nvPr/>
        </p:nvSpPr>
        <p:spPr>
          <a:xfrm>
            <a:off x="8417174" y="3181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TextBox 101"/>
          <p:cNvSpPr txBox="1"/>
          <p:nvPr/>
        </p:nvSpPr>
        <p:spPr>
          <a:xfrm>
            <a:off x="8493374" y="27241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 smtClean="0"/>
              <a:t>2</a:t>
            </a:r>
            <a:endParaRPr lang="en-US" sz="1200" b="1" dirty="0"/>
          </a:p>
        </p:txBody>
      </p:sp>
      <p:sp>
        <p:nvSpPr>
          <p:cNvPr id="103" name="Oval 102"/>
          <p:cNvSpPr/>
          <p:nvPr/>
        </p:nvSpPr>
        <p:spPr>
          <a:xfrm>
            <a:off x="8569574" y="3333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4" name="Oval 103"/>
          <p:cNvSpPr/>
          <p:nvPr/>
        </p:nvSpPr>
        <p:spPr>
          <a:xfrm>
            <a:off x="8645774" y="2495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5" name="Oval 104"/>
          <p:cNvSpPr/>
          <p:nvPr/>
        </p:nvSpPr>
        <p:spPr>
          <a:xfrm>
            <a:off x="8264774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6" name="Oval 105"/>
          <p:cNvSpPr/>
          <p:nvPr/>
        </p:nvSpPr>
        <p:spPr>
          <a:xfrm>
            <a:off x="8112374" y="35623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7" name="Oval 106"/>
          <p:cNvSpPr/>
          <p:nvPr/>
        </p:nvSpPr>
        <p:spPr>
          <a:xfrm>
            <a:off x="7502774" y="3333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8" name="Oval 107"/>
          <p:cNvSpPr/>
          <p:nvPr/>
        </p:nvSpPr>
        <p:spPr>
          <a:xfrm>
            <a:off x="7502774" y="2343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9" name="Oval 108"/>
          <p:cNvSpPr/>
          <p:nvPr/>
        </p:nvSpPr>
        <p:spPr>
          <a:xfrm>
            <a:off x="7883774" y="2190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0" name="Oval 109"/>
          <p:cNvSpPr/>
          <p:nvPr/>
        </p:nvSpPr>
        <p:spPr>
          <a:xfrm>
            <a:off x="7350374" y="2952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1" name="TextBox 110"/>
          <p:cNvSpPr txBox="1"/>
          <p:nvPr/>
        </p:nvSpPr>
        <p:spPr>
          <a:xfrm>
            <a:off x="8721974" y="2724150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112" name="TextBox 111"/>
          <p:cNvSpPr txBox="1"/>
          <p:nvPr/>
        </p:nvSpPr>
        <p:spPr>
          <a:xfrm>
            <a:off x="7467600" y="4019550"/>
            <a:ext cx="1263487" cy="307777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smtClean="0">
                <a:latin typeface="Aharoni" pitchFamily="2" charset="-79"/>
                <a:cs typeface="Aharoni" pitchFamily="2" charset="-79"/>
              </a:rPr>
              <a:t>Chloride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ion,Cl</a:t>
            </a:r>
            <a:r>
              <a:rPr lang="en-US" sz="1400" b="1" baseline="30000" dirty="0" smtClean="0">
                <a:solidFill>
                  <a:srgbClr val="182A2E"/>
                </a:solidFill>
                <a:latin typeface="Minion Pro Cond" pitchFamily="18" charset="0"/>
                <a:ea typeface="Montserrat"/>
                <a:cs typeface="Montserrat"/>
              </a:rPr>
              <a:t>-</a:t>
            </a:r>
            <a:endParaRPr lang="en-US" sz="1400" b="1" dirty="0" smtClean="0">
              <a:latin typeface="Minion Pro Cond" pitchFamily="18" charset="0"/>
              <a:cs typeface="Aharoni" pitchFamily="2" charset="-79"/>
            </a:endParaRPr>
          </a:p>
        </p:txBody>
      </p:sp>
      <p:sp>
        <p:nvSpPr>
          <p:cNvPr id="113" name="Oval 112"/>
          <p:cNvSpPr/>
          <p:nvPr/>
        </p:nvSpPr>
        <p:spPr>
          <a:xfrm>
            <a:off x="7121774" y="1962150"/>
            <a:ext cx="1869826" cy="19050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4" name="TextBox 113"/>
          <p:cNvSpPr txBox="1"/>
          <p:nvPr/>
        </p:nvSpPr>
        <p:spPr>
          <a:xfrm>
            <a:off x="8950574" y="2751951"/>
            <a:ext cx="2696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b="1" dirty="0"/>
              <a:t>8</a:t>
            </a:r>
          </a:p>
        </p:txBody>
      </p:sp>
      <p:sp>
        <p:nvSpPr>
          <p:cNvPr id="115" name="Oval 114"/>
          <p:cNvSpPr/>
          <p:nvPr/>
        </p:nvSpPr>
        <p:spPr>
          <a:xfrm>
            <a:off x="8763000" y="3486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6" name="Oval 115"/>
          <p:cNvSpPr/>
          <p:nvPr/>
        </p:nvSpPr>
        <p:spPr>
          <a:xfrm>
            <a:off x="8382000" y="3714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7" name="Oval 116"/>
          <p:cNvSpPr/>
          <p:nvPr/>
        </p:nvSpPr>
        <p:spPr>
          <a:xfrm>
            <a:off x="7543800" y="3638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8" name="Oval 117"/>
          <p:cNvSpPr/>
          <p:nvPr/>
        </p:nvSpPr>
        <p:spPr>
          <a:xfrm>
            <a:off x="8915400" y="2495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9" name="Oval 118"/>
          <p:cNvSpPr/>
          <p:nvPr/>
        </p:nvSpPr>
        <p:spPr>
          <a:xfrm>
            <a:off x="8610600" y="2114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0" name="Oval 119"/>
          <p:cNvSpPr/>
          <p:nvPr/>
        </p:nvSpPr>
        <p:spPr>
          <a:xfrm>
            <a:off x="7162800" y="32575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1" name="Oval 120"/>
          <p:cNvSpPr/>
          <p:nvPr/>
        </p:nvSpPr>
        <p:spPr>
          <a:xfrm>
            <a:off x="7772400" y="19621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2" name="Oval 121"/>
          <p:cNvSpPr/>
          <p:nvPr/>
        </p:nvSpPr>
        <p:spPr>
          <a:xfrm>
            <a:off x="7162800" y="2571750"/>
            <a:ext cx="76200" cy="76200"/>
          </a:xfrm>
          <a:prstGeom prst="ellipse">
            <a:avLst/>
          </a:prstGeom>
          <a:ln>
            <a:solidFill>
              <a:schemeClr val="tx1"/>
            </a:solidFill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4" name="TextBox 123"/>
          <p:cNvSpPr txBox="1"/>
          <p:nvPr/>
        </p:nvSpPr>
        <p:spPr>
          <a:xfrm>
            <a:off x="5486400" y="4047351"/>
            <a:ext cx="134363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Sodium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ion,Na</a:t>
            </a:r>
            <a:r>
              <a:rPr lang="en-US" sz="1200" dirty="0" smtClean="0"/>
              <a:t>+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6" name="TextBox 125"/>
          <p:cNvSpPr txBox="1"/>
          <p:nvPr/>
        </p:nvSpPr>
        <p:spPr>
          <a:xfrm>
            <a:off x="6300752" y="4656951"/>
            <a:ext cx="1776448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Sodium Chloride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NaCl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sp>
        <p:nvSpPr>
          <p:cNvPr id="127" name="Left Brace 126"/>
          <p:cNvSpPr/>
          <p:nvPr/>
        </p:nvSpPr>
        <p:spPr>
          <a:xfrm rot="16200000">
            <a:off x="7029450" y="3771901"/>
            <a:ext cx="304800" cy="1409700"/>
          </a:xfrm>
          <a:prstGeom prst="leftBrac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123" name="Shape 122"/>
          <p:cNvCxnSpPr/>
          <p:nvPr/>
        </p:nvCxnSpPr>
        <p:spPr>
          <a:xfrm rot="5400000" flipH="1" flipV="1">
            <a:off x="1981200" y="1504950"/>
            <a:ext cx="355181" cy="1117181"/>
          </a:xfrm>
          <a:prstGeom prst="curvedConnector2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6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0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3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6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5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8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3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6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9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4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4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7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0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3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4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7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0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3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9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2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5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0" dur="20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3" dur="20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6" dur="20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9" dur="2000"/>
                                        <p:tgtEl>
                                          <p:spTgt spid="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2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5" dur="20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48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1" dur="20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4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7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2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7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0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76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7" fill="hold">
                      <p:stCondLst>
                        <p:cond delay="indefinite"/>
                      </p:stCondLst>
                      <p:childTnLst>
                        <p:par>
                          <p:cTn id="178" fill="hold">
                            <p:stCondLst>
                              <p:cond delay="0"/>
                            </p:stCondLst>
                            <p:childTnLst>
                              <p:par>
                                <p:cTn id="179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1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4" dur="20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7" dur="20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0" dur="20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3" dur="20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6" dur="20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9" dur="2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2" dur="2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5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8" dur="2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9" fill="hold">
                      <p:stCondLst>
                        <p:cond delay="indefinite"/>
                      </p:stCondLst>
                      <p:childTnLst>
                        <p:par>
                          <p:cTn id="210" fill="hold">
                            <p:stCondLst>
                              <p:cond delay="0"/>
                            </p:stCondLst>
                            <p:childTnLst>
                              <p:par>
                                <p:cTn id="2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3" dur="200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4" fill="hold">
                      <p:stCondLst>
                        <p:cond delay="indefinite"/>
                      </p:stCondLst>
                      <p:childTnLst>
                        <p:par>
                          <p:cTn id="215" fill="hold">
                            <p:stCondLst>
                              <p:cond delay="0"/>
                            </p:stCondLst>
                            <p:childTnLst>
                              <p:par>
                                <p:cTn id="216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8" dur="20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1" dur="2000"/>
                                        <p:tgtEl>
                                          <p:spTgt spid="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4" dur="20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7" dur="20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8" fill="hold">
                      <p:stCondLst>
                        <p:cond delay="indefinite"/>
                      </p:stCondLst>
                      <p:childTnLst>
                        <p:par>
                          <p:cTn id="229" fill="hold">
                            <p:stCondLst>
                              <p:cond delay="0"/>
                            </p:stCondLst>
                            <p:childTnLst>
                              <p:par>
                                <p:cTn id="23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2" dur="2000"/>
                                        <p:tgtEl>
                                          <p:spTgt spid="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5" dur="20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8" dur="20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1" dur="200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2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4" dur="200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47" dur="2000"/>
                                        <p:tgtEl>
                                          <p:spTgt spid="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0" dur="2000"/>
                                        <p:tgtEl>
                                          <p:spTgt spid="1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3" dur="2000"/>
                                        <p:tgtEl>
                                          <p:spTgt spid="1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6" dur="20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9" dur="2000"/>
                                        <p:tgtEl>
                                          <p:spTgt spid="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0" fill="hold">
                      <p:stCondLst>
                        <p:cond delay="indefinite"/>
                      </p:stCondLst>
                      <p:childTnLst>
                        <p:par>
                          <p:cTn id="261" fill="hold">
                            <p:stCondLst>
                              <p:cond delay="0"/>
                            </p:stCondLst>
                            <p:childTnLst>
                              <p:par>
                                <p:cTn id="26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4" dur="5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7" dur="5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0" dur="500"/>
                                        <p:tgtEl>
                                          <p:spTgt spid="1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3" dur="500"/>
                                        <p:tgtEl>
                                          <p:spTgt spid="1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6" dur="500"/>
                                        <p:tgtEl>
                                          <p:spTgt spid="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9" dur="500"/>
                                        <p:tgtEl>
                                          <p:spTgt spid="1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2" dur="5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5" dur="5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91" dur="5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2" fill="hold">
                      <p:stCondLst>
                        <p:cond delay="indefinite"/>
                      </p:stCondLst>
                      <p:childTnLst>
                        <p:par>
                          <p:cTn id="293" fill="hold">
                            <p:stCondLst>
                              <p:cond delay="0"/>
                            </p:stCondLst>
                            <p:childTnLst>
                              <p:par>
                                <p:cTn id="294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6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99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2" dur="50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5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08" dur="500"/>
                                        <p:tgtEl>
                                          <p:spTgt spid="1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11" dur="500"/>
                                        <p:tgtEl>
                                          <p:spTgt spid="1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2" fill="hold">
                      <p:stCondLst>
                        <p:cond delay="indefinite"/>
                      </p:stCondLst>
                      <p:childTnLst>
                        <p:par>
                          <p:cTn id="313" fill="hold">
                            <p:stCondLst>
                              <p:cond delay="0"/>
                            </p:stCondLst>
                            <p:childTnLst>
                              <p:par>
                                <p:cTn id="3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6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49" grpId="0" animBg="1"/>
      <p:bldP spid="50" grpId="0" animBg="1"/>
      <p:bldP spid="52" grpId="0"/>
      <p:bldP spid="53" grpId="0" animBg="1"/>
      <p:bldP spid="54" grpId="0" animBg="1"/>
      <p:bldP spid="55" grpId="0" animBg="1"/>
      <p:bldP spid="56" grpId="0" animBg="1"/>
      <p:bldP spid="57" grpId="0" animBg="1"/>
      <p:bldP spid="58" grpId="0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6" grpId="0" animBg="1"/>
      <p:bldP spid="67" grpId="0" animBg="1"/>
      <p:bldP spid="68" grpId="0" animBg="1"/>
      <p:bldP spid="69" grpId="0" animBg="1"/>
      <p:bldP spid="70" grpId="0" animBg="1"/>
      <p:bldP spid="71" grpId="0" animBg="1"/>
      <p:bldP spid="72" grpId="0" animBg="1"/>
      <p:bldP spid="73" grpId="0" animBg="1"/>
      <p:bldP spid="74" grpId="0" animBg="1"/>
      <p:bldP spid="75" grpId="0" animBg="1"/>
      <p:bldP spid="76" grpId="0" animBg="1"/>
      <p:bldP spid="77" grpId="0" animBg="1"/>
      <p:bldP spid="78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8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112" grpId="0" animBg="1"/>
      <p:bldP spid="124" grpId="0" animBg="1"/>
      <p:bldP spid="126" grpId="0" animBg="1"/>
      <p:bldP spid="12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B682D"/>
        </a:solidFill>
        <a:effectLst/>
      </p:bgPr>
    </p:bg>
    <p:spTree>
      <p:nvGrpSpPr>
        <p:cNvPr id="1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89"/>
          <p:cNvSpPr txBox="1">
            <a:spLocks/>
          </p:cNvSpPr>
          <p:nvPr/>
        </p:nvSpPr>
        <p:spPr>
          <a:xfrm>
            <a:off x="1828800" y="1027050"/>
            <a:ext cx="7272899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>
              <a:buClr>
                <a:srgbClr val="182A2E"/>
              </a:buClr>
              <a:buSzPct val="100000"/>
            </a:pPr>
            <a:r>
              <a:rPr kumimoji="0" lang="en-US" sz="32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Covalent Bond</a:t>
            </a:r>
          </a:p>
        </p:txBody>
      </p:sp>
      <p:grpSp>
        <p:nvGrpSpPr>
          <p:cNvPr id="2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9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0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1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2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3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4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57" name="Rectangle 56"/>
          <p:cNvSpPr/>
          <p:nvPr/>
        </p:nvSpPr>
        <p:spPr>
          <a:xfrm>
            <a:off x="1905000" y="1664553"/>
            <a:ext cx="7086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dirty="0" smtClean="0">
                <a:solidFill>
                  <a:prstClr val="black"/>
                </a:solidFill>
                <a:latin typeface="Calibri"/>
              </a:rPr>
              <a:t>Chemical bond formed by the sharing of electrons between two  atoms.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57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66000"/>
          </a:srgbClr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89"/>
          <p:cNvSpPr txBox="1">
            <a:spLocks/>
          </p:cNvSpPr>
          <p:nvPr/>
        </p:nvSpPr>
        <p:spPr>
          <a:xfrm>
            <a:off x="1828800" y="971550"/>
            <a:ext cx="7315200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FORMATION OF HYDROGEN</a:t>
            </a:r>
            <a:r>
              <a:rPr kumimoji="0" lang="en-US" sz="2600" b="1" i="0" u="none" strike="noStrike" kern="0" cap="none" spc="0" normalizeH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MOLECULE</a:t>
            </a: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H</a:t>
            </a:r>
            <a:r>
              <a:rPr lang="en-US" sz="2600" b="1" baseline="-25000" dirty="0" smtClean="0"/>
              <a:t>2 </a:t>
            </a:r>
            <a:endParaRPr kumimoji="0" lang="en-US" sz="26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  <a:p>
            <a:endParaRPr lang="en-US" sz="2600" dirty="0">
              <a:solidFill>
                <a:srgbClr val="FFFFFF"/>
              </a:solidFill>
            </a:endParaRPr>
          </a:p>
        </p:txBody>
      </p:sp>
      <p:sp>
        <p:nvSpPr>
          <p:cNvPr id="125" name="TextBox 124"/>
          <p:cNvSpPr txBox="1"/>
          <p:nvPr/>
        </p:nvSpPr>
        <p:spPr>
          <a:xfrm>
            <a:off x="1219200" y="1733550"/>
            <a:ext cx="19351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H          +          H</a:t>
            </a:r>
            <a:endParaRPr lang="en-US" dirty="0"/>
          </a:p>
        </p:txBody>
      </p:sp>
      <p:sp>
        <p:nvSpPr>
          <p:cNvPr id="128" name="Oval 127"/>
          <p:cNvSpPr/>
          <p:nvPr/>
        </p:nvSpPr>
        <p:spPr>
          <a:xfrm>
            <a:off x="1752600" y="1885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29" name="Oval 128"/>
          <p:cNvSpPr/>
          <p:nvPr/>
        </p:nvSpPr>
        <p:spPr>
          <a:xfrm>
            <a:off x="2590800" y="1885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cxnSp>
        <p:nvCxnSpPr>
          <p:cNvPr id="130" name="Straight Arrow Connector 129"/>
          <p:cNvCxnSpPr/>
          <p:nvPr/>
        </p:nvCxnSpPr>
        <p:spPr>
          <a:xfrm>
            <a:off x="3276600" y="1960562"/>
            <a:ext cx="1905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33" name="Oval 132"/>
          <p:cNvSpPr/>
          <p:nvPr/>
        </p:nvSpPr>
        <p:spPr>
          <a:xfrm>
            <a:off x="5334000" y="15049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4" name="Oval 133"/>
          <p:cNvSpPr/>
          <p:nvPr/>
        </p:nvSpPr>
        <p:spPr>
          <a:xfrm>
            <a:off x="5943600" y="15049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" name="Oval 134"/>
          <p:cNvSpPr/>
          <p:nvPr/>
        </p:nvSpPr>
        <p:spPr>
          <a:xfrm>
            <a:off x="6096000" y="1809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6" name="Oval 135"/>
          <p:cNvSpPr/>
          <p:nvPr/>
        </p:nvSpPr>
        <p:spPr>
          <a:xfrm>
            <a:off x="6096000" y="2038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7" name="Rectangle 136"/>
          <p:cNvSpPr/>
          <p:nvPr/>
        </p:nvSpPr>
        <p:spPr>
          <a:xfrm>
            <a:off x="7086600" y="1897618"/>
            <a:ext cx="103105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 H       </a:t>
            </a:r>
            <a:r>
              <a:rPr lang="en-US" dirty="0" err="1" smtClean="0"/>
              <a:t>H</a:t>
            </a:r>
            <a:endParaRPr lang="en-US" dirty="0"/>
          </a:p>
        </p:txBody>
      </p:sp>
      <p:cxnSp>
        <p:nvCxnSpPr>
          <p:cNvPr id="139" name="Straight Connector 138"/>
          <p:cNvCxnSpPr/>
          <p:nvPr/>
        </p:nvCxnSpPr>
        <p:spPr>
          <a:xfrm>
            <a:off x="7467600" y="2112962"/>
            <a:ext cx="304800" cy="1588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40" name="TextBox 139"/>
          <p:cNvSpPr txBox="1"/>
          <p:nvPr/>
        </p:nvSpPr>
        <p:spPr>
          <a:xfrm>
            <a:off x="824370" y="2001619"/>
            <a:ext cx="1233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Hydrogen atom</a:t>
            </a:r>
            <a:br>
              <a:rPr lang="en-US" sz="1200" dirty="0" smtClean="0"/>
            </a:br>
            <a:r>
              <a:rPr lang="en-US" sz="1200" dirty="0" smtClean="0"/>
              <a:t>K</a:t>
            </a:r>
          </a:p>
          <a:p>
            <a:pPr algn="ctr"/>
            <a:r>
              <a:rPr lang="en-US" sz="1200" dirty="0"/>
              <a:t>1</a:t>
            </a:r>
          </a:p>
        </p:txBody>
      </p:sp>
      <p:sp>
        <p:nvSpPr>
          <p:cNvPr id="141" name="TextBox 140"/>
          <p:cNvSpPr txBox="1"/>
          <p:nvPr/>
        </p:nvSpPr>
        <p:spPr>
          <a:xfrm>
            <a:off x="2272170" y="1962150"/>
            <a:ext cx="123303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1200" dirty="0" smtClean="0"/>
              <a:t>Hydrogen atom</a:t>
            </a:r>
            <a:br>
              <a:rPr lang="en-US" sz="1200" dirty="0" smtClean="0"/>
            </a:br>
            <a:r>
              <a:rPr lang="en-US" sz="1200" dirty="0" smtClean="0"/>
              <a:t>K</a:t>
            </a:r>
          </a:p>
          <a:p>
            <a:pPr algn="ctr"/>
            <a:r>
              <a:rPr lang="en-US" sz="1200" dirty="0"/>
              <a:t>1</a:t>
            </a:r>
          </a:p>
        </p:txBody>
      </p:sp>
      <p:sp>
        <p:nvSpPr>
          <p:cNvPr id="144" name="Rectangle 143"/>
          <p:cNvSpPr/>
          <p:nvPr/>
        </p:nvSpPr>
        <p:spPr>
          <a:xfrm>
            <a:off x="5486400" y="2495550"/>
            <a:ext cx="2057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>
                <a:solidFill>
                  <a:srgbClr val="000000"/>
                </a:solidFill>
              </a:rPr>
              <a:t>Hydrogen </a:t>
            </a:r>
            <a:r>
              <a:rPr lang="en-US" sz="1200" dirty="0" smtClean="0">
                <a:solidFill>
                  <a:srgbClr val="000000"/>
                </a:solidFill>
              </a:rPr>
              <a:t>atom molecule</a:t>
            </a:r>
            <a:r>
              <a:rPr lang="en-US" sz="1200" dirty="0">
                <a:solidFill>
                  <a:srgbClr val="000000"/>
                </a:solidFill>
              </a:rPr>
              <a:t/>
            </a:r>
            <a:br>
              <a:rPr lang="en-US" sz="1200" dirty="0">
                <a:solidFill>
                  <a:srgbClr val="000000"/>
                </a:solidFill>
              </a:rPr>
            </a:br>
            <a:endParaRPr lang="en-US" dirty="0"/>
          </a:p>
        </p:txBody>
      </p:sp>
      <p:sp>
        <p:nvSpPr>
          <p:cNvPr id="145" name="Rectangle 144"/>
          <p:cNvSpPr/>
          <p:nvPr/>
        </p:nvSpPr>
        <p:spPr>
          <a:xfrm>
            <a:off x="5486400" y="2571751"/>
            <a:ext cx="1219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( )</a:t>
            </a:r>
            <a:endParaRPr lang="en-US" sz="4400" dirty="0"/>
          </a:p>
        </p:txBody>
      </p:sp>
      <p:sp>
        <p:nvSpPr>
          <p:cNvPr id="146" name="Rectangle 145"/>
          <p:cNvSpPr/>
          <p:nvPr/>
        </p:nvSpPr>
        <p:spPr>
          <a:xfrm>
            <a:off x="5715000" y="2823686"/>
            <a:ext cx="304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K</a:t>
            </a:r>
          </a:p>
          <a:p>
            <a:r>
              <a:rPr lang="en-US" sz="1200" dirty="0">
                <a:solidFill>
                  <a:srgbClr val="000000"/>
                </a:solidFill>
              </a:rPr>
              <a:t>2</a:t>
            </a:r>
            <a:br>
              <a:rPr lang="en-US" sz="1200" dirty="0">
                <a:solidFill>
                  <a:srgbClr val="000000"/>
                </a:solidFill>
              </a:rPr>
            </a:br>
            <a:endParaRPr lang="en-US" dirty="0"/>
          </a:p>
        </p:txBody>
      </p:sp>
      <p:sp>
        <p:nvSpPr>
          <p:cNvPr id="147" name="Rectangle 146"/>
          <p:cNvSpPr/>
          <p:nvPr/>
        </p:nvSpPr>
        <p:spPr>
          <a:xfrm>
            <a:off x="6172200" y="2571750"/>
            <a:ext cx="1219200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/>
              <a:t>( )</a:t>
            </a:r>
            <a:endParaRPr lang="en-US" sz="4400" dirty="0"/>
          </a:p>
        </p:txBody>
      </p:sp>
      <p:sp>
        <p:nvSpPr>
          <p:cNvPr id="148" name="Rectangle 147"/>
          <p:cNvSpPr/>
          <p:nvPr/>
        </p:nvSpPr>
        <p:spPr>
          <a:xfrm>
            <a:off x="6400800" y="2823685"/>
            <a:ext cx="30480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dirty="0" smtClean="0">
                <a:solidFill>
                  <a:srgbClr val="000000"/>
                </a:solidFill>
              </a:rPr>
              <a:t>K</a:t>
            </a:r>
          </a:p>
          <a:p>
            <a:r>
              <a:rPr lang="en-US" sz="1200" dirty="0">
                <a:solidFill>
                  <a:srgbClr val="000000"/>
                </a:solidFill>
              </a:rPr>
              <a:t>2</a:t>
            </a:r>
            <a:br>
              <a:rPr lang="en-US" sz="1200" dirty="0">
                <a:solidFill>
                  <a:srgbClr val="000000"/>
                </a:solidFill>
              </a:rPr>
            </a:br>
            <a:endParaRPr lang="en-US" dirty="0"/>
          </a:p>
        </p:txBody>
      </p:sp>
      <p:cxnSp>
        <p:nvCxnSpPr>
          <p:cNvPr id="150" name="Straight Arrow Connector 149"/>
          <p:cNvCxnSpPr/>
          <p:nvPr/>
        </p:nvCxnSpPr>
        <p:spPr>
          <a:xfrm rot="5400000">
            <a:off x="5905500" y="3371850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56" name="Straight Arrow Connector 155"/>
          <p:cNvCxnSpPr/>
          <p:nvPr/>
        </p:nvCxnSpPr>
        <p:spPr>
          <a:xfrm rot="5400000" flipH="1" flipV="1">
            <a:off x="7505303" y="1923653"/>
            <a:ext cx="227806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59" name="Rectangle 158"/>
          <p:cNvSpPr/>
          <p:nvPr/>
        </p:nvSpPr>
        <p:spPr>
          <a:xfrm>
            <a:off x="7086600" y="1504950"/>
            <a:ext cx="2057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Single Bond</a:t>
            </a:r>
            <a:r>
              <a:rPr lang="en-US" sz="1200" dirty="0">
                <a:solidFill>
                  <a:srgbClr val="000000"/>
                </a:solidFill>
              </a:rPr>
              <a:t/>
            </a:r>
            <a:br>
              <a:rPr lang="en-US" sz="1200" dirty="0">
                <a:solidFill>
                  <a:srgbClr val="000000"/>
                </a:solidFill>
              </a:rPr>
            </a:br>
            <a:endParaRPr lang="en-US" dirty="0"/>
          </a:p>
        </p:txBody>
      </p:sp>
      <p:sp>
        <p:nvSpPr>
          <p:cNvPr id="162" name="Oval 161"/>
          <p:cNvSpPr/>
          <p:nvPr/>
        </p:nvSpPr>
        <p:spPr>
          <a:xfrm>
            <a:off x="990600" y="3714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163" name="Rectangle 162"/>
          <p:cNvSpPr/>
          <p:nvPr/>
        </p:nvSpPr>
        <p:spPr>
          <a:xfrm>
            <a:off x="1981200" y="3943350"/>
            <a:ext cx="449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+ </a:t>
            </a:r>
            <a:endParaRPr lang="en-US" sz="2400" dirty="0"/>
          </a:p>
        </p:txBody>
      </p:sp>
      <p:sp>
        <p:nvSpPr>
          <p:cNvPr id="164" name="Oval 163"/>
          <p:cNvSpPr/>
          <p:nvPr/>
        </p:nvSpPr>
        <p:spPr>
          <a:xfrm>
            <a:off x="2286000" y="3714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cxnSp>
        <p:nvCxnSpPr>
          <p:cNvPr id="165" name="Straight Arrow Connector 164"/>
          <p:cNvCxnSpPr/>
          <p:nvPr/>
        </p:nvCxnSpPr>
        <p:spPr>
          <a:xfrm>
            <a:off x="3352800" y="4094162"/>
            <a:ext cx="1905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6" name="Oval 165"/>
          <p:cNvSpPr/>
          <p:nvPr/>
        </p:nvSpPr>
        <p:spPr>
          <a:xfrm>
            <a:off x="5334000" y="3714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167" name="Oval 166"/>
          <p:cNvSpPr/>
          <p:nvPr/>
        </p:nvSpPr>
        <p:spPr>
          <a:xfrm>
            <a:off x="6019800" y="37147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168" name="Oval 167"/>
          <p:cNvSpPr/>
          <p:nvPr/>
        </p:nvSpPr>
        <p:spPr>
          <a:xfrm>
            <a:off x="6172200" y="4019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9" name="Oval 168"/>
          <p:cNvSpPr/>
          <p:nvPr/>
        </p:nvSpPr>
        <p:spPr>
          <a:xfrm>
            <a:off x="6172200" y="4248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70" name="Rectangle 169"/>
          <p:cNvSpPr/>
          <p:nvPr/>
        </p:nvSpPr>
        <p:spPr>
          <a:xfrm>
            <a:off x="1371600" y="4705350"/>
            <a:ext cx="2057400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 smtClean="0">
                <a:solidFill>
                  <a:srgbClr val="000000"/>
                </a:solidFill>
              </a:rPr>
              <a:t>Two Hydrogen atoms</a:t>
            </a:r>
            <a:br>
              <a:rPr lang="en-US" sz="1200" b="1" dirty="0" smtClean="0">
                <a:solidFill>
                  <a:srgbClr val="000000"/>
                </a:solidFill>
              </a:rPr>
            </a:br>
            <a:endParaRPr lang="en-US" b="1" dirty="0"/>
          </a:p>
        </p:txBody>
      </p:sp>
      <p:sp>
        <p:nvSpPr>
          <p:cNvPr id="171" name="Rectangle 170"/>
          <p:cNvSpPr/>
          <p:nvPr/>
        </p:nvSpPr>
        <p:spPr>
          <a:xfrm>
            <a:off x="5410200" y="4629150"/>
            <a:ext cx="20574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200" b="1" dirty="0">
                <a:solidFill>
                  <a:srgbClr val="000000"/>
                </a:solidFill>
              </a:rPr>
              <a:t>Hydrogen </a:t>
            </a:r>
            <a:r>
              <a:rPr lang="en-US" sz="1200" b="1" dirty="0" smtClean="0">
                <a:solidFill>
                  <a:srgbClr val="000000"/>
                </a:solidFill>
              </a:rPr>
              <a:t>molecules,H</a:t>
            </a:r>
            <a:r>
              <a:rPr lang="en-US" b="1" baseline="-25000" dirty="0" smtClean="0"/>
              <a:t>2</a:t>
            </a:r>
            <a:endParaRPr lang="en-US" b="1" dirty="0"/>
          </a:p>
        </p:txBody>
      </p:sp>
      <p:grpSp>
        <p:nvGrpSpPr>
          <p:cNvPr id="172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173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4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5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6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7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8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1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2000"/>
                                        <p:tgtEl>
                                          <p:spTgt spid="1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2000"/>
                                        <p:tgtEl>
                                          <p:spTgt spid="1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4" dur="2000"/>
                                        <p:tgtEl>
                                          <p:spTgt spid="1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7" dur="2000"/>
                                        <p:tgtEl>
                                          <p:spTgt spid="1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1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1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1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4" dur="500"/>
                                        <p:tgtEl>
                                          <p:spTgt spid="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9" dur="2000"/>
                                        <p:tgtEl>
                                          <p:spTgt spid="1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2" dur="2000"/>
                                        <p:tgtEl>
                                          <p:spTgt spid="1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5" dur="2000"/>
                                        <p:tgtEl>
                                          <p:spTgt spid="1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98" dur="2000"/>
                                        <p:tgtEl>
                                          <p:spTgt spid="1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1" dur="2000"/>
                                        <p:tgtEl>
                                          <p:spTgt spid="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6" dur="500"/>
                                        <p:tgtEl>
                                          <p:spTgt spid="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9" dur="500"/>
                                        <p:tgtEl>
                                          <p:spTgt spid="1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2" dur="500"/>
                                        <p:tgtEl>
                                          <p:spTgt spid="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5" dur="500"/>
                                        <p:tgtEl>
                                          <p:spTgt spid="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8" dur="500"/>
                                        <p:tgtEl>
                                          <p:spTgt spid="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21" dur="500"/>
                                        <p:tgtEl>
                                          <p:spTgt spid="1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" grpId="0"/>
      <p:bldP spid="125" grpId="0"/>
      <p:bldP spid="128" grpId="0" animBg="1"/>
      <p:bldP spid="129" grpId="0" animBg="1"/>
      <p:bldP spid="133" grpId="0" animBg="1"/>
      <p:bldP spid="134" grpId="0" animBg="1"/>
      <p:bldP spid="135" grpId="0" animBg="1"/>
      <p:bldP spid="136" grpId="0" animBg="1"/>
      <p:bldP spid="137" grpId="0"/>
      <p:bldP spid="140" grpId="0"/>
      <p:bldP spid="141" grpId="0"/>
      <p:bldP spid="144" grpId="0"/>
      <p:bldP spid="145" grpId="0"/>
      <p:bldP spid="146" grpId="0"/>
      <p:bldP spid="147" grpId="0"/>
      <p:bldP spid="148" grpId="0"/>
      <p:bldP spid="159" grpId="0"/>
      <p:bldP spid="162" grpId="0" animBg="1"/>
      <p:bldP spid="163" grpId="0"/>
      <p:bldP spid="164" grpId="0" animBg="1"/>
      <p:bldP spid="166" grpId="0" animBg="1"/>
      <p:bldP spid="167" grpId="0" animBg="1"/>
      <p:bldP spid="168" grpId="0" animBg="1"/>
      <p:bldP spid="169" grpId="0" animBg="1"/>
      <p:bldP spid="170" grpId="0"/>
      <p:bldP spid="171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2E58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89"/>
          <p:cNvSpPr txBox="1">
            <a:spLocks/>
          </p:cNvSpPr>
          <p:nvPr/>
        </p:nvSpPr>
        <p:spPr>
          <a:xfrm>
            <a:off x="1828800" y="971550"/>
            <a:ext cx="7315200" cy="192570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FORMATION OF HYDROGEN CHLORIDE</a:t>
            </a:r>
            <a:r>
              <a:rPr kumimoji="0" lang="en-US" sz="2600" b="1" i="0" u="none" strike="noStrike" kern="0" cap="none" spc="0" normalizeH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MOLECULE</a:t>
            </a:r>
            <a:r>
              <a:rPr kumimoji="0" lang="en-US" sz="2600" b="1" i="0" u="none" strike="noStrike" kern="0" cap="none" spc="0" normalizeH="0" baseline="0" noProof="0" dirty="0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 </a:t>
            </a:r>
            <a:r>
              <a:rPr kumimoji="0" lang="en-US" sz="2600" b="1" i="0" u="none" strike="noStrike" kern="0" cap="none" spc="0" normalizeH="0" baseline="0" noProof="0" dirty="0" err="1" smtClean="0">
                <a:ln>
                  <a:noFill/>
                </a:ln>
                <a:solidFill>
                  <a:srgbClr val="182A2E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HCl</a:t>
            </a:r>
            <a:endParaRPr kumimoji="0" lang="en-US" sz="26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  <a:p>
            <a:endParaRPr lang="en-US" sz="2600" dirty="0">
              <a:solidFill>
                <a:srgbClr val="FFFFFF"/>
              </a:solidFill>
            </a:endParaRPr>
          </a:p>
        </p:txBody>
      </p:sp>
      <p:grpSp>
        <p:nvGrpSpPr>
          <p:cNvPr id="2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16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7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9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0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1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64" name="Oval 63"/>
          <p:cNvSpPr/>
          <p:nvPr/>
        </p:nvSpPr>
        <p:spPr>
          <a:xfrm>
            <a:off x="1828800" y="27241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65" name="Rectangle 64"/>
          <p:cNvSpPr/>
          <p:nvPr/>
        </p:nvSpPr>
        <p:spPr>
          <a:xfrm>
            <a:off x="2819400" y="2952750"/>
            <a:ext cx="44916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400" dirty="0" smtClean="0"/>
              <a:t>+ </a:t>
            </a:r>
            <a:endParaRPr lang="en-US" sz="2400" dirty="0"/>
          </a:p>
        </p:txBody>
      </p:sp>
      <p:sp>
        <p:nvSpPr>
          <p:cNvPr id="66" name="Oval 65"/>
          <p:cNvSpPr/>
          <p:nvPr/>
        </p:nvSpPr>
        <p:spPr>
          <a:xfrm>
            <a:off x="3124200" y="27241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endParaRPr lang="en-US" dirty="0"/>
          </a:p>
        </p:txBody>
      </p:sp>
      <p:cxnSp>
        <p:nvCxnSpPr>
          <p:cNvPr id="67" name="Straight Arrow Connector 66"/>
          <p:cNvCxnSpPr/>
          <p:nvPr/>
        </p:nvCxnSpPr>
        <p:spPr>
          <a:xfrm>
            <a:off x="4191000" y="3103562"/>
            <a:ext cx="1905000" cy="1588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8" name="Oval 67"/>
          <p:cNvSpPr/>
          <p:nvPr/>
        </p:nvSpPr>
        <p:spPr>
          <a:xfrm>
            <a:off x="6172200" y="27241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smtClean="0"/>
              <a:t>H</a:t>
            </a:r>
            <a:endParaRPr lang="en-US" dirty="0"/>
          </a:p>
        </p:txBody>
      </p:sp>
      <p:sp>
        <p:nvSpPr>
          <p:cNvPr id="69" name="Oval 68"/>
          <p:cNvSpPr/>
          <p:nvPr/>
        </p:nvSpPr>
        <p:spPr>
          <a:xfrm>
            <a:off x="6858000" y="2724150"/>
            <a:ext cx="990600" cy="914400"/>
          </a:xfrm>
          <a:prstGeom prst="ellipse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dirty="0" err="1" smtClean="0"/>
              <a:t>Cl</a:t>
            </a:r>
            <a:endParaRPr lang="en-US" dirty="0"/>
          </a:p>
        </p:txBody>
      </p:sp>
      <p:sp>
        <p:nvSpPr>
          <p:cNvPr id="70" name="Oval 69"/>
          <p:cNvSpPr/>
          <p:nvPr/>
        </p:nvSpPr>
        <p:spPr>
          <a:xfrm>
            <a:off x="7010400" y="3028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1" name="Oval 80"/>
          <p:cNvSpPr/>
          <p:nvPr/>
        </p:nvSpPr>
        <p:spPr>
          <a:xfrm>
            <a:off x="7010400" y="3257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2" name="Oval 81"/>
          <p:cNvSpPr/>
          <p:nvPr/>
        </p:nvSpPr>
        <p:spPr>
          <a:xfrm>
            <a:off x="71628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3" name="Oval 82"/>
          <p:cNvSpPr/>
          <p:nvPr/>
        </p:nvSpPr>
        <p:spPr>
          <a:xfrm>
            <a:off x="74676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4" name="Oval 83"/>
          <p:cNvSpPr/>
          <p:nvPr/>
        </p:nvSpPr>
        <p:spPr>
          <a:xfrm>
            <a:off x="7772400" y="29527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5" name="Oval 84"/>
          <p:cNvSpPr/>
          <p:nvPr/>
        </p:nvSpPr>
        <p:spPr>
          <a:xfrm>
            <a:off x="7772400" y="3257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6" name="Oval 85"/>
          <p:cNvSpPr/>
          <p:nvPr/>
        </p:nvSpPr>
        <p:spPr>
          <a:xfrm>
            <a:off x="7620000" y="3486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7" name="Oval 86"/>
          <p:cNvSpPr/>
          <p:nvPr/>
        </p:nvSpPr>
        <p:spPr>
          <a:xfrm>
            <a:off x="7162800" y="3562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9" name="Oval 88"/>
          <p:cNvSpPr/>
          <p:nvPr/>
        </p:nvSpPr>
        <p:spPr>
          <a:xfrm>
            <a:off x="24384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0" name="Oval 89"/>
          <p:cNvSpPr/>
          <p:nvPr/>
        </p:nvSpPr>
        <p:spPr>
          <a:xfrm>
            <a:off x="3429000" y="3562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1" name="Oval 90"/>
          <p:cNvSpPr/>
          <p:nvPr/>
        </p:nvSpPr>
        <p:spPr>
          <a:xfrm>
            <a:off x="3733800" y="35623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2" name="Oval 91"/>
          <p:cNvSpPr/>
          <p:nvPr/>
        </p:nvSpPr>
        <p:spPr>
          <a:xfrm>
            <a:off x="3200400" y="3409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3" name="Oval 92"/>
          <p:cNvSpPr/>
          <p:nvPr/>
        </p:nvSpPr>
        <p:spPr>
          <a:xfrm>
            <a:off x="3962400" y="2876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4" name="Oval 93"/>
          <p:cNvSpPr/>
          <p:nvPr/>
        </p:nvSpPr>
        <p:spPr>
          <a:xfrm>
            <a:off x="3581400" y="27241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5" name="Oval 94"/>
          <p:cNvSpPr/>
          <p:nvPr/>
        </p:nvSpPr>
        <p:spPr>
          <a:xfrm>
            <a:off x="3200400" y="28765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6" name="Oval 95"/>
          <p:cNvSpPr/>
          <p:nvPr/>
        </p:nvSpPr>
        <p:spPr>
          <a:xfrm>
            <a:off x="3962400" y="3409950"/>
            <a:ext cx="76200" cy="76200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7" name="TextBox 96"/>
          <p:cNvSpPr txBox="1"/>
          <p:nvPr/>
        </p:nvSpPr>
        <p:spPr>
          <a:xfrm>
            <a:off x="1643448" y="3818751"/>
            <a:ext cx="133722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Hydrogen atom</a:t>
            </a:r>
          </a:p>
        </p:txBody>
      </p:sp>
      <p:sp>
        <p:nvSpPr>
          <p:cNvPr id="98" name="TextBox 97"/>
          <p:cNvSpPr txBox="1"/>
          <p:nvPr/>
        </p:nvSpPr>
        <p:spPr>
          <a:xfrm>
            <a:off x="3158574" y="3818751"/>
            <a:ext cx="1204176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Chlorine atom</a:t>
            </a:r>
          </a:p>
        </p:txBody>
      </p:sp>
      <p:sp>
        <p:nvSpPr>
          <p:cNvPr id="99" name="TextBox 98"/>
          <p:cNvSpPr txBox="1"/>
          <p:nvPr/>
        </p:nvSpPr>
        <p:spPr>
          <a:xfrm>
            <a:off x="6248400" y="3818751"/>
            <a:ext cx="266700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Hydrogen Chloride molecule </a:t>
            </a:r>
            <a:r>
              <a:rPr lang="en-US" sz="1200" dirty="0" err="1" smtClean="0">
                <a:latin typeface="Aharoni" pitchFamily="2" charset="-79"/>
                <a:cs typeface="Aharoni" pitchFamily="2" charset="-79"/>
              </a:rPr>
              <a:t>HCl</a:t>
            </a:r>
            <a:endParaRPr lang="en-US" sz="1200" dirty="0" smtClean="0">
              <a:latin typeface="Aharoni" pitchFamily="2" charset="-79"/>
              <a:cs typeface="Aharoni" pitchFamily="2" charset="-79"/>
            </a:endParaRPr>
          </a:p>
        </p:txBody>
      </p:sp>
      <p:cxnSp>
        <p:nvCxnSpPr>
          <p:cNvPr id="100" name="Straight Arrow Connector 99"/>
          <p:cNvCxnSpPr/>
          <p:nvPr/>
        </p:nvCxnSpPr>
        <p:spPr>
          <a:xfrm rot="5400000" flipH="1" flipV="1">
            <a:off x="6742906" y="2456656"/>
            <a:ext cx="533400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6019800" y="1885950"/>
            <a:ext cx="1981200" cy="27699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200" dirty="0" smtClean="0">
                <a:latin typeface="Aharoni" pitchFamily="2" charset="-79"/>
                <a:cs typeface="Aharoni" pitchFamily="2" charset="-79"/>
              </a:rPr>
              <a:t>Shared pair of electrons</a:t>
            </a: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0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1" dur="500"/>
                                        <p:tgtEl>
                                          <p:spTgt spid="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4" dur="5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7" dur="500"/>
                                        <p:tgtEl>
                                          <p:spTgt spid="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0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3" dur="5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6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59" dur="2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4" dur="20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67" dur="200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0" dur="200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3" dur="20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6" dur="20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9" dur="20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2" dur="2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85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0" dur="500"/>
                                        <p:tgtEl>
                                          <p:spTgt spid="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93" dur="5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9" dur="500" fill="hold"/>
                                        <p:tgtEl>
                                          <p:spTgt spid="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0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6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64" grpId="0" animBg="1"/>
      <p:bldP spid="65" grpId="0"/>
      <p:bldP spid="66" grpId="0" animBg="1"/>
      <p:bldP spid="68" grpId="0" animBg="1"/>
      <p:bldP spid="69" grpId="0" animBg="1"/>
      <p:bldP spid="70" grpId="0" animBg="1"/>
      <p:bldP spid="81" grpId="0" animBg="1"/>
      <p:bldP spid="82" grpId="0" animBg="1"/>
      <p:bldP spid="83" grpId="0" animBg="1"/>
      <p:bldP spid="84" grpId="0" animBg="1"/>
      <p:bldP spid="85" grpId="0" animBg="1"/>
      <p:bldP spid="86" grpId="0" animBg="1"/>
      <p:bldP spid="87" grpId="0" animBg="1"/>
      <p:bldP spid="89" grpId="0" animBg="1"/>
      <p:bldP spid="90" grpId="0" animBg="1"/>
      <p:bldP spid="91" grpId="0" animBg="1"/>
      <p:bldP spid="92" grpId="0" animBg="1"/>
      <p:bldP spid="93" grpId="0" animBg="1"/>
      <p:bldP spid="94" grpId="0" animBg="1"/>
      <p:bldP spid="95" grpId="0" animBg="1"/>
      <p:bldP spid="96" grpId="0" animBg="1"/>
      <p:bldP spid="97" grpId="0" animBg="1"/>
      <p:bldP spid="98" grpId="0" animBg="1"/>
      <p:bldP spid="99" grpId="0" animBg="1"/>
      <p:bldP spid="10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5143500" y="762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Ore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7" name="Straight Arrow Connector 6"/>
          <p:cNvCxnSpPr/>
          <p:nvPr/>
        </p:nvCxnSpPr>
        <p:spPr>
          <a:xfrm>
            <a:off x="5638800" y="438150"/>
            <a:ext cx="794" cy="24765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Rounded Rectangle 5"/>
          <p:cNvSpPr/>
          <p:nvPr/>
        </p:nvSpPr>
        <p:spPr>
          <a:xfrm>
            <a:off x="4114800" y="742950"/>
            <a:ext cx="30480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 smtClean="0">
                <a:solidFill>
                  <a:schemeClr val="tx1"/>
                </a:solidFill>
              </a:rPr>
              <a:t>Concentration of ore </a:t>
            </a:r>
            <a:endParaRPr lang="en-US" dirty="0">
              <a:solidFill>
                <a:schemeClr val="tx1"/>
              </a:solidFill>
            </a:endParaRPr>
          </a:p>
        </p:txBody>
      </p:sp>
      <p:cxnSp>
        <p:nvCxnSpPr>
          <p:cNvPr id="8" name="Straight Arrow Connector 7"/>
          <p:cNvCxnSpPr/>
          <p:nvPr/>
        </p:nvCxnSpPr>
        <p:spPr>
          <a:xfrm>
            <a:off x="5638800" y="1123950"/>
            <a:ext cx="794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ounded Rectangle 8"/>
          <p:cNvSpPr/>
          <p:nvPr/>
        </p:nvSpPr>
        <p:spPr>
          <a:xfrm>
            <a:off x="3429000" y="1581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Metal of high reactivity 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0" name="Rounded Rectangle 9"/>
          <p:cNvSpPr/>
          <p:nvPr/>
        </p:nvSpPr>
        <p:spPr>
          <a:xfrm>
            <a:off x="4876800" y="1600200"/>
            <a:ext cx="12954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900" b="1" dirty="0" smtClean="0">
                <a:solidFill>
                  <a:schemeClr val="tx1"/>
                </a:solidFill>
              </a:rPr>
              <a:t>Metal of medium reactivity </a:t>
            </a:r>
            <a:endParaRPr lang="en-US" sz="9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6934200" y="1609725"/>
            <a:ext cx="1447800" cy="352425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00" b="1" dirty="0" smtClean="0">
              <a:solidFill>
                <a:schemeClr val="tx1"/>
              </a:solidFill>
            </a:endParaRPr>
          </a:p>
          <a:p>
            <a:pPr algn="ctr"/>
            <a:r>
              <a:rPr lang="en-US" sz="1000" b="1" dirty="0" smtClean="0">
                <a:solidFill>
                  <a:schemeClr val="tx1"/>
                </a:solidFill>
              </a:rPr>
              <a:t>Metal </a:t>
            </a:r>
            <a:r>
              <a:rPr lang="en-US" sz="1000" b="1" dirty="0">
                <a:solidFill>
                  <a:schemeClr val="tx1"/>
                </a:solidFill>
              </a:rPr>
              <a:t>of </a:t>
            </a:r>
            <a:r>
              <a:rPr lang="en-US" sz="1000" b="1" dirty="0" smtClean="0">
                <a:solidFill>
                  <a:schemeClr val="tx1"/>
                </a:solidFill>
              </a:rPr>
              <a:t>low </a:t>
            </a:r>
            <a:r>
              <a:rPr lang="en-US" sz="1000" b="1" dirty="0">
                <a:solidFill>
                  <a:schemeClr val="tx1"/>
                </a:solidFill>
              </a:rPr>
              <a:t>reactivity </a:t>
            </a:r>
          </a:p>
          <a:p>
            <a:pPr algn="ctr"/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352800" y="2343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Electrolysis of molten ore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4419600" y="2343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Oxide ore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5486400" y="2343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Carbonate ore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6629400" y="2343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err="1" smtClean="0">
                <a:solidFill>
                  <a:schemeClr val="tx1"/>
                </a:solidFill>
              </a:rPr>
              <a:t>Sulphide</a:t>
            </a:r>
            <a:r>
              <a:rPr lang="en-US" sz="1000" dirty="0" smtClean="0">
                <a:solidFill>
                  <a:schemeClr val="tx1"/>
                </a:solidFill>
              </a:rPr>
              <a:t> ore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7696200" y="23431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err="1" smtClean="0">
                <a:solidFill>
                  <a:schemeClr val="tx1"/>
                </a:solidFill>
              </a:rPr>
              <a:t>Sulphide</a:t>
            </a:r>
            <a:r>
              <a:rPr lang="en-US" sz="1000" dirty="0" smtClean="0">
                <a:solidFill>
                  <a:schemeClr val="tx1"/>
                </a:solidFill>
              </a:rPr>
              <a:t> ore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8" name="Rounded Rectangle 17"/>
          <p:cNvSpPr/>
          <p:nvPr/>
        </p:nvSpPr>
        <p:spPr>
          <a:xfrm>
            <a:off x="3352800" y="30480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Pure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19" name="Rounded Rectangle 18"/>
          <p:cNvSpPr/>
          <p:nvPr/>
        </p:nvSpPr>
        <p:spPr>
          <a:xfrm>
            <a:off x="4495800" y="30480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Reduction to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0" name="Rounded Rectangle 19"/>
          <p:cNvSpPr/>
          <p:nvPr/>
        </p:nvSpPr>
        <p:spPr>
          <a:xfrm>
            <a:off x="5638800" y="30480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Calcination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1" name="Rounded Rectangle 20"/>
          <p:cNvSpPr/>
          <p:nvPr/>
        </p:nvSpPr>
        <p:spPr>
          <a:xfrm>
            <a:off x="6705600" y="30480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Roasting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7772400" y="304800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Roasting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4190206" y="3638550"/>
            <a:ext cx="1448594" cy="45720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Refining (purification)</a:t>
            </a:r>
            <a:br>
              <a:rPr lang="en-US" sz="1000" dirty="0" smtClean="0">
                <a:solidFill>
                  <a:schemeClr val="tx1"/>
                </a:solidFill>
              </a:rPr>
            </a:br>
            <a:r>
              <a:rPr lang="en-US" sz="1000" dirty="0" smtClean="0">
                <a:solidFill>
                  <a:schemeClr val="tx1"/>
                </a:solidFill>
              </a:rPr>
              <a:t>of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5715000" y="36385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Oxide of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781800" y="36385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Oxide of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7848600" y="3638550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M</a:t>
            </a:r>
            <a:r>
              <a:rPr lang="en-US" sz="1000" dirty="0" smtClean="0">
                <a:solidFill>
                  <a:schemeClr val="tx1"/>
                </a:solidFill>
              </a:rPr>
              <a:t>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5638800" y="4216977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Reduction to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6705600" y="4216977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tx1"/>
                </a:solidFill>
              </a:rPr>
              <a:t>Reduction to metal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7772400" y="4216977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Refining to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0" name="Rounded Rectangle 29"/>
          <p:cNvSpPr/>
          <p:nvPr/>
        </p:nvSpPr>
        <p:spPr>
          <a:xfrm>
            <a:off x="5638800" y="4755573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Refining of metal</a:t>
            </a:r>
            <a:endParaRPr lang="en-US" sz="1000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6705600" y="4755573"/>
            <a:ext cx="990600" cy="361950"/>
          </a:xfrm>
          <a:prstGeom prst="round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>
                <a:solidFill>
                  <a:schemeClr val="tx1"/>
                </a:solidFill>
              </a:rPr>
              <a:t>Refining of metal</a:t>
            </a:r>
            <a:endParaRPr lang="en-US" sz="1000" dirty="0">
              <a:solidFill>
                <a:schemeClr val="tx1"/>
              </a:solidFill>
            </a:endParaRPr>
          </a:p>
        </p:txBody>
      </p:sp>
      <p:cxnSp>
        <p:nvCxnSpPr>
          <p:cNvPr id="3" name="Straight Connector 2"/>
          <p:cNvCxnSpPr/>
          <p:nvPr/>
        </p:nvCxnSpPr>
        <p:spPr>
          <a:xfrm>
            <a:off x="3810000" y="1247775"/>
            <a:ext cx="3733800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32" name="Straight Arrow Connector 31"/>
          <p:cNvCxnSpPr/>
          <p:nvPr/>
        </p:nvCxnSpPr>
        <p:spPr>
          <a:xfrm>
            <a:off x="4038600" y="1123950"/>
            <a:ext cx="794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Straight Arrow Connector 32"/>
          <p:cNvCxnSpPr/>
          <p:nvPr/>
        </p:nvCxnSpPr>
        <p:spPr>
          <a:xfrm>
            <a:off x="7391400" y="1123950"/>
            <a:ext cx="794" cy="381000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4" name="Straight Arrow Connector 33"/>
          <p:cNvCxnSpPr/>
          <p:nvPr/>
        </p:nvCxnSpPr>
        <p:spPr>
          <a:xfrm>
            <a:off x="3962400" y="2014537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Arrow Connector 36"/>
          <p:cNvCxnSpPr/>
          <p:nvPr/>
        </p:nvCxnSpPr>
        <p:spPr>
          <a:xfrm>
            <a:off x="5715000" y="20383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Straight Arrow Connector 37"/>
          <p:cNvCxnSpPr/>
          <p:nvPr/>
        </p:nvCxnSpPr>
        <p:spPr>
          <a:xfrm>
            <a:off x="7924800" y="20383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Straight Connector 39"/>
          <p:cNvCxnSpPr/>
          <p:nvPr/>
        </p:nvCxnSpPr>
        <p:spPr>
          <a:xfrm>
            <a:off x="4724400" y="2102643"/>
            <a:ext cx="2323703" cy="0"/>
          </a:xfrm>
          <a:prstGeom prst="lin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2" name="Straight Arrow Connector 41"/>
          <p:cNvCxnSpPr/>
          <p:nvPr/>
        </p:nvCxnSpPr>
        <p:spPr>
          <a:xfrm>
            <a:off x="4800600" y="21145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Arrow Connector 42"/>
          <p:cNvCxnSpPr/>
          <p:nvPr/>
        </p:nvCxnSpPr>
        <p:spPr>
          <a:xfrm>
            <a:off x="7010400" y="21145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Arrow Connector 43"/>
          <p:cNvCxnSpPr/>
          <p:nvPr/>
        </p:nvCxnSpPr>
        <p:spPr>
          <a:xfrm>
            <a:off x="3886200" y="2776537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Arrow Connector 44"/>
          <p:cNvCxnSpPr/>
          <p:nvPr/>
        </p:nvCxnSpPr>
        <p:spPr>
          <a:xfrm>
            <a:off x="4800600" y="2776537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Arrow Connector 45"/>
          <p:cNvCxnSpPr/>
          <p:nvPr/>
        </p:nvCxnSpPr>
        <p:spPr>
          <a:xfrm>
            <a:off x="6019800" y="2776537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Arrow Connector 46"/>
          <p:cNvCxnSpPr/>
          <p:nvPr/>
        </p:nvCxnSpPr>
        <p:spPr>
          <a:xfrm>
            <a:off x="7086600" y="27241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Arrow Connector 47"/>
          <p:cNvCxnSpPr/>
          <p:nvPr/>
        </p:nvCxnSpPr>
        <p:spPr>
          <a:xfrm>
            <a:off x="8153400" y="2724150"/>
            <a:ext cx="0" cy="176213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Arrow Connector 48"/>
          <p:cNvCxnSpPr/>
          <p:nvPr/>
        </p:nvCxnSpPr>
        <p:spPr>
          <a:xfrm>
            <a:off x="4876800" y="348615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Straight Arrow Connector 53"/>
          <p:cNvCxnSpPr/>
          <p:nvPr/>
        </p:nvCxnSpPr>
        <p:spPr>
          <a:xfrm>
            <a:off x="6019800" y="348615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/>
          <p:nvPr/>
        </p:nvCxnSpPr>
        <p:spPr>
          <a:xfrm>
            <a:off x="7162800" y="348615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Arrow Connector 55"/>
          <p:cNvCxnSpPr/>
          <p:nvPr/>
        </p:nvCxnSpPr>
        <p:spPr>
          <a:xfrm>
            <a:off x="8229600" y="348615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Arrow Connector 56"/>
          <p:cNvCxnSpPr/>
          <p:nvPr/>
        </p:nvCxnSpPr>
        <p:spPr>
          <a:xfrm>
            <a:off x="6019800" y="4040332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Arrow Connector 57"/>
          <p:cNvCxnSpPr/>
          <p:nvPr/>
        </p:nvCxnSpPr>
        <p:spPr>
          <a:xfrm>
            <a:off x="7162800" y="4040332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Arrow Connector 58"/>
          <p:cNvCxnSpPr/>
          <p:nvPr/>
        </p:nvCxnSpPr>
        <p:spPr>
          <a:xfrm>
            <a:off x="8229600" y="4040332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Arrow Connector 59"/>
          <p:cNvCxnSpPr/>
          <p:nvPr/>
        </p:nvCxnSpPr>
        <p:spPr>
          <a:xfrm>
            <a:off x="6096000" y="460339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7239000" y="4603390"/>
            <a:ext cx="0" cy="8810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1143000" y="923925"/>
            <a:ext cx="838200" cy="862012"/>
          </a:xfrm>
          <a:prstGeom prst="rect">
            <a:avLst/>
          </a:prstGeom>
          <a:solidFill>
            <a:srgbClr val="16C3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Left Brace 15"/>
          <p:cNvSpPr/>
          <p:nvPr/>
        </p:nvSpPr>
        <p:spPr>
          <a:xfrm>
            <a:off x="838200" y="438150"/>
            <a:ext cx="304800" cy="10668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ight Brace 34"/>
          <p:cNvSpPr/>
          <p:nvPr/>
        </p:nvSpPr>
        <p:spPr>
          <a:xfrm>
            <a:off x="1219200" y="438150"/>
            <a:ext cx="342900" cy="10668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2" name="Left Brace 61"/>
          <p:cNvSpPr/>
          <p:nvPr/>
        </p:nvSpPr>
        <p:spPr>
          <a:xfrm>
            <a:off x="838200" y="1733550"/>
            <a:ext cx="304800" cy="10668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3" name="Right Brace 62"/>
          <p:cNvSpPr/>
          <p:nvPr/>
        </p:nvSpPr>
        <p:spPr>
          <a:xfrm>
            <a:off x="1219200" y="1733550"/>
            <a:ext cx="342900" cy="10668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4" name="Left Brace 63"/>
          <p:cNvSpPr/>
          <p:nvPr/>
        </p:nvSpPr>
        <p:spPr>
          <a:xfrm>
            <a:off x="838200" y="2952750"/>
            <a:ext cx="304800" cy="7620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5" name="Right Brace 64"/>
          <p:cNvSpPr/>
          <p:nvPr/>
        </p:nvSpPr>
        <p:spPr>
          <a:xfrm>
            <a:off x="1219200" y="2952750"/>
            <a:ext cx="342900" cy="7620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6" name="Left Brace 65"/>
          <p:cNvSpPr/>
          <p:nvPr/>
        </p:nvSpPr>
        <p:spPr>
          <a:xfrm>
            <a:off x="838200" y="3867150"/>
            <a:ext cx="304800" cy="762000"/>
          </a:xfrm>
          <a:prstGeom prst="lef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7" name="Right Brace 66"/>
          <p:cNvSpPr/>
          <p:nvPr/>
        </p:nvSpPr>
        <p:spPr>
          <a:xfrm>
            <a:off x="1219200" y="3867150"/>
            <a:ext cx="342900" cy="762000"/>
          </a:xfrm>
          <a:prstGeom prst="rightBrace">
            <a:avLst/>
          </a:prstGeom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6" name="Rectangle 35"/>
          <p:cNvSpPr/>
          <p:nvPr/>
        </p:nvSpPr>
        <p:spPr>
          <a:xfrm>
            <a:off x="952500" y="438150"/>
            <a:ext cx="4953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/>
              <a:t>K</a:t>
            </a:r>
          </a:p>
          <a:p>
            <a:pPr algn="ctr"/>
            <a:r>
              <a:rPr lang="en-US" sz="1200" b="1" dirty="0" err="1"/>
              <a:t>Ca</a:t>
            </a:r>
            <a:endParaRPr lang="en-US" sz="1200" b="1" dirty="0"/>
          </a:p>
          <a:p>
            <a:pPr algn="ctr"/>
            <a:r>
              <a:rPr lang="en-US" sz="1200" b="1" dirty="0"/>
              <a:t>Na</a:t>
            </a:r>
          </a:p>
          <a:p>
            <a:pPr algn="ctr"/>
            <a:r>
              <a:rPr lang="en-US" sz="1200" b="1" dirty="0"/>
              <a:t>Mg</a:t>
            </a:r>
          </a:p>
          <a:p>
            <a:pPr algn="ctr"/>
            <a:r>
              <a:rPr lang="en-US" sz="1200" b="1" dirty="0"/>
              <a:t>Al</a:t>
            </a:r>
          </a:p>
        </p:txBody>
      </p:sp>
      <p:sp>
        <p:nvSpPr>
          <p:cNvPr id="68" name="Rectangle 67"/>
          <p:cNvSpPr/>
          <p:nvPr/>
        </p:nvSpPr>
        <p:spPr>
          <a:xfrm>
            <a:off x="914400" y="1885950"/>
            <a:ext cx="4953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/>
              <a:t>Zn</a:t>
            </a:r>
          </a:p>
          <a:p>
            <a:pPr algn="ctr"/>
            <a:r>
              <a:rPr lang="en-US" sz="1200" b="1" dirty="0" smtClean="0"/>
              <a:t>Fe</a:t>
            </a:r>
          </a:p>
          <a:p>
            <a:pPr algn="ctr"/>
            <a:r>
              <a:rPr lang="en-US" sz="1200" b="1" dirty="0" err="1" smtClean="0"/>
              <a:t>Pb</a:t>
            </a:r>
            <a:endParaRPr lang="en-US" sz="1200" b="1" dirty="0" smtClean="0"/>
          </a:p>
          <a:p>
            <a:pPr algn="ctr"/>
            <a:r>
              <a:rPr lang="en-US" sz="1200" b="1" dirty="0" smtClean="0"/>
              <a:t>Cu</a:t>
            </a:r>
          </a:p>
          <a:p>
            <a:pPr algn="ctr"/>
            <a:endParaRPr lang="en-US" sz="1200" b="1" dirty="0"/>
          </a:p>
        </p:txBody>
      </p:sp>
      <p:sp>
        <p:nvSpPr>
          <p:cNvPr id="69" name="Rectangle 68"/>
          <p:cNvSpPr/>
          <p:nvPr/>
        </p:nvSpPr>
        <p:spPr>
          <a:xfrm>
            <a:off x="952500" y="2952750"/>
            <a:ext cx="4953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/>
              <a:t>Cu</a:t>
            </a:r>
          </a:p>
          <a:p>
            <a:pPr algn="ctr"/>
            <a:r>
              <a:rPr lang="en-US" sz="1200" b="1" dirty="0" smtClean="0"/>
              <a:t>Hg</a:t>
            </a:r>
          </a:p>
          <a:p>
            <a:pPr algn="ctr"/>
            <a:endParaRPr lang="en-US" sz="1200" b="1" dirty="0" smtClean="0"/>
          </a:p>
          <a:p>
            <a:pPr algn="ctr"/>
            <a:endParaRPr lang="en-US" sz="1200" b="1" dirty="0"/>
          </a:p>
        </p:txBody>
      </p:sp>
      <p:sp>
        <p:nvSpPr>
          <p:cNvPr id="70" name="Rectangle 69"/>
          <p:cNvSpPr/>
          <p:nvPr/>
        </p:nvSpPr>
        <p:spPr>
          <a:xfrm>
            <a:off x="924791" y="3790950"/>
            <a:ext cx="495300" cy="1066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b="1" dirty="0" smtClean="0"/>
              <a:t>Ag</a:t>
            </a:r>
          </a:p>
          <a:p>
            <a:pPr algn="ctr"/>
            <a:r>
              <a:rPr lang="en-US" sz="1200" b="1" dirty="0" err="1" smtClean="0"/>
              <a:t>Pt</a:t>
            </a:r>
            <a:endParaRPr lang="en-US" sz="1200" b="1" dirty="0" smtClean="0"/>
          </a:p>
          <a:p>
            <a:pPr algn="ctr"/>
            <a:r>
              <a:rPr lang="en-US" sz="1200" b="1" dirty="0" smtClean="0"/>
              <a:t>Au</a:t>
            </a:r>
          </a:p>
          <a:p>
            <a:pPr algn="ctr"/>
            <a:endParaRPr lang="en-US" sz="1200" b="1" dirty="0"/>
          </a:p>
        </p:txBody>
      </p:sp>
      <p:sp>
        <p:nvSpPr>
          <p:cNvPr id="39" name="Rectangle 38"/>
          <p:cNvSpPr/>
          <p:nvPr/>
        </p:nvSpPr>
        <p:spPr>
          <a:xfrm>
            <a:off x="152400" y="438150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Highly reactive metals</a:t>
            </a:r>
            <a:endParaRPr lang="en-US" sz="1000" dirty="0"/>
          </a:p>
        </p:txBody>
      </p:sp>
      <p:sp>
        <p:nvSpPr>
          <p:cNvPr id="71" name="Rectangle 70"/>
          <p:cNvSpPr/>
          <p:nvPr/>
        </p:nvSpPr>
        <p:spPr>
          <a:xfrm>
            <a:off x="152400" y="1685925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err="1" smtClean="0"/>
              <a:t>Moderetely</a:t>
            </a:r>
            <a:r>
              <a:rPr lang="en-US" sz="1000" dirty="0" smtClean="0"/>
              <a:t> reactive metals</a:t>
            </a:r>
            <a:endParaRPr lang="en-US" sz="1000" dirty="0"/>
          </a:p>
        </p:txBody>
      </p:sp>
      <p:sp>
        <p:nvSpPr>
          <p:cNvPr id="72" name="Rectangle 71"/>
          <p:cNvSpPr/>
          <p:nvPr/>
        </p:nvSpPr>
        <p:spPr>
          <a:xfrm>
            <a:off x="152400" y="2876550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Less reactive </a:t>
            </a:r>
            <a:r>
              <a:rPr lang="en-US" sz="1000" dirty="0"/>
              <a:t>metals</a:t>
            </a:r>
          </a:p>
        </p:txBody>
      </p:sp>
      <p:sp>
        <p:nvSpPr>
          <p:cNvPr id="73" name="Rectangle 72"/>
          <p:cNvSpPr/>
          <p:nvPr/>
        </p:nvSpPr>
        <p:spPr>
          <a:xfrm>
            <a:off x="152400" y="3819525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Least reactive </a:t>
            </a:r>
            <a:r>
              <a:rPr lang="en-US" sz="1000" dirty="0"/>
              <a:t>metals</a:t>
            </a:r>
          </a:p>
        </p:txBody>
      </p:sp>
      <p:sp>
        <p:nvSpPr>
          <p:cNvPr id="74" name="Rectangle 73"/>
          <p:cNvSpPr/>
          <p:nvPr/>
        </p:nvSpPr>
        <p:spPr>
          <a:xfrm>
            <a:off x="1600200" y="3867150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Found in the </a:t>
            </a:r>
            <a:r>
              <a:rPr lang="en-US" sz="1000" dirty="0" err="1" smtClean="0"/>
              <a:t>neative</a:t>
            </a:r>
            <a:r>
              <a:rPr lang="en-US" sz="1000" dirty="0" smtClean="0"/>
              <a:t> state</a:t>
            </a:r>
            <a:endParaRPr lang="en-US" sz="1000" dirty="0"/>
          </a:p>
        </p:txBody>
      </p:sp>
      <p:sp>
        <p:nvSpPr>
          <p:cNvPr id="75" name="Rectangle 74"/>
          <p:cNvSpPr/>
          <p:nvPr/>
        </p:nvSpPr>
        <p:spPr>
          <a:xfrm>
            <a:off x="1600200" y="2876550"/>
            <a:ext cx="10668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By self reduction of </a:t>
            </a:r>
            <a:r>
              <a:rPr lang="en-US" sz="1000" dirty="0" err="1" smtClean="0"/>
              <a:t>sulphide</a:t>
            </a:r>
            <a:r>
              <a:rPr lang="en-US" sz="1000" dirty="0" smtClean="0"/>
              <a:t> ore(by heat alone)</a:t>
            </a:r>
            <a:endParaRPr lang="en-US" sz="1000" dirty="0"/>
          </a:p>
        </p:txBody>
      </p:sp>
      <p:sp>
        <p:nvSpPr>
          <p:cNvPr id="76" name="Rectangle 75"/>
          <p:cNvSpPr/>
          <p:nvPr/>
        </p:nvSpPr>
        <p:spPr>
          <a:xfrm>
            <a:off x="1676400" y="1685925"/>
            <a:ext cx="6096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By reduction of oxide with carbon</a:t>
            </a:r>
            <a:endParaRPr lang="en-US" sz="1000" dirty="0"/>
          </a:p>
        </p:txBody>
      </p:sp>
      <p:sp>
        <p:nvSpPr>
          <p:cNvPr id="77" name="Rectangle 76"/>
          <p:cNvSpPr/>
          <p:nvPr/>
        </p:nvSpPr>
        <p:spPr>
          <a:xfrm>
            <a:off x="1676400" y="542925"/>
            <a:ext cx="914400" cy="80962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 smtClean="0"/>
              <a:t>By electrolysis </a:t>
            </a:r>
            <a:endParaRPr lang="en-US" sz="1000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2E58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1828800" y="971550"/>
            <a:ext cx="6815699" cy="1295400"/>
          </a:xfrm>
        </p:spPr>
        <p:txBody>
          <a:bodyPr/>
          <a:lstStyle/>
          <a:p>
            <a:r>
              <a:rPr lang="en-US" sz="1800" dirty="0" smtClean="0"/>
              <a:t>The process of slowly eating up of metals due to their conversion into </a:t>
            </a:r>
            <a:r>
              <a:rPr lang="en-US" sz="1800" dirty="0" err="1" smtClean="0"/>
              <a:t>oxides,carbonates,sulphides,etc</a:t>
            </a:r>
            <a:r>
              <a:rPr lang="en-US" sz="1800" dirty="0" smtClean="0"/>
              <a:t>. by the action of atmospheric gases and moisture is called </a:t>
            </a:r>
            <a:r>
              <a:rPr lang="en-US" sz="2000" dirty="0" smtClean="0"/>
              <a:t>corrosion</a:t>
            </a:r>
            <a:r>
              <a:rPr lang="en-US" sz="1800" dirty="0" smtClean="0"/>
              <a:t>.</a:t>
            </a:r>
            <a:endParaRPr lang="en-US" sz="1800" dirty="0"/>
          </a:p>
        </p:txBody>
      </p:sp>
      <p:sp>
        <p:nvSpPr>
          <p:cNvPr id="13" name="Rectangle 12"/>
          <p:cNvSpPr/>
          <p:nvPr/>
        </p:nvSpPr>
        <p:spPr>
          <a:xfrm>
            <a:off x="2438400" y="2419350"/>
            <a:ext cx="40386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Corrosion of Iron is Rusting </a:t>
            </a:r>
            <a:b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</a:b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 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2438400" y="3105150"/>
            <a:ext cx="61722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Conditions Necessary for Rusting of Iron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Presence of air(or oxygen) and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Presence of water (or moisture).</a:t>
            </a:r>
            <a:b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</a:b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 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057400" y="1095911"/>
            <a:ext cx="61722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Prevention of Rusting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Painting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Greasing and oiling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Galvanization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Coating with tin, chromium and nickel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Alloying with nickel chromium</a:t>
            </a:r>
            <a:b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</a:b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 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7301" y="1047750"/>
            <a:ext cx="6815699" cy="1925700"/>
          </a:xfrm>
        </p:spPr>
        <p:txBody>
          <a:bodyPr/>
          <a:lstStyle/>
          <a:p>
            <a:r>
              <a:rPr lang="en-US" sz="2000" dirty="0" smtClean="0"/>
              <a:t>An alloy may be defined as a homogeneous mixture of two or more metals, or </a:t>
            </a:r>
            <a:r>
              <a:rPr lang="en-US" sz="2000" dirty="0" smtClean="0"/>
              <a:t>a metal </a:t>
            </a:r>
            <a:r>
              <a:rPr lang="en-US" sz="2000" dirty="0" smtClean="0"/>
              <a:t>and a non-</a:t>
            </a:r>
            <a:r>
              <a:rPr lang="en-US" sz="2000" dirty="0" err="1" smtClean="0"/>
              <a:t>metals.If</a:t>
            </a:r>
            <a:r>
              <a:rPr lang="en-US" sz="2000" dirty="0" smtClean="0"/>
              <a:t> one of the </a:t>
            </a:r>
            <a:r>
              <a:rPr lang="en-US" sz="2000" dirty="0" err="1" smtClean="0"/>
              <a:t>the</a:t>
            </a:r>
            <a:r>
              <a:rPr lang="en-US" sz="2000" dirty="0" smtClean="0"/>
              <a:t> metals is </a:t>
            </a:r>
            <a:r>
              <a:rPr lang="en-US" sz="2000" dirty="0" err="1" smtClean="0"/>
              <a:t>mercury,the</a:t>
            </a:r>
            <a:r>
              <a:rPr lang="en-US" sz="2000" dirty="0" smtClean="0"/>
              <a:t> </a:t>
            </a:r>
            <a:r>
              <a:rPr lang="en-US" sz="2000" dirty="0" smtClean="0"/>
              <a:t>alloy is called amalgam. </a:t>
            </a:r>
            <a:endParaRPr lang="en-US" sz="2000" dirty="0"/>
          </a:p>
        </p:txBody>
      </p:sp>
      <p:sp>
        <p:nvSpPr>
          <p:cNvPr id="4" name="Rectangle 3"/>
          <p:cNvSpPr/>
          <p:nvPr/>
        </p:nvSpPr>
        <p:spPr>
          <a:xfrm>
            <a:off x="2057400" y="2306181"/>
            <a:ext cx="617220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Objective of Alloy Making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increase hardness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increase resistance to corrosion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lower the melting point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modify chemical reactivity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reduce electrical conductivity.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produce good casting</a:t>
            </a:r>
          </a:p>
          <a:p>
            <a:pPr>
              <a:buFont typeface="Wingdings" pitchFamily="2" charset="2"/>
              <a:buChar char="Ø"/>
            </a:pP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To modify </a:t>
            </a:r>
            <a:r>
              <a:rPr lang="en-US" sz="2000" b="1" kern="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colour</a:t>
            </a: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.</a:t>
            </a:r>
            <a:b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</a:br>
            <a:r>
              <a:rPr lang="en-US" sz="2000" b="1" kern="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Montserrat"/>
                <a:sym typeface="Montserrat"/>
              </a:rPr>
              <a:t>  </a:t>
            </a:r>
            <a:endParaRPr lang="en-US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500"/>
        </a:solidFill>
        <a:effectLst/>
      </p:bgPr>
    </p:bg>
    <p:spTree>
      <p:nvGrpSpPr>
        <p:cNvPr id="1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79"/>
          <p:cNvSpPr/>
          <p:nvPr/>
        </p:nvSpPr>
        <p:spPr>
          <a:xfrm>
            <a:off x="1507600" y="1155176"/>
            <a:ext cx="141325" cy="349099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1" i="0">
              <a:ln w="9525" cap="flat" cmpd="sng">
                <a:solidFill>
                  <a:srgbClr val="FFFFFF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182A2E"/>
              </a:solidFill>
              <a:latin typeface="Montserrat"/>
            </a:endParaRPr>
          </a:p>
        </p:txBody>
      </p:sp>
      <p:sp>
        <p:nvSpPr>
          <p:cNvPr id="20" name="Shape 58"/>
          <p:cNvSpPr txBox="1">
            <a:spLocks/>
          </p:cNvSpPr>
          <p:nvPr/>
        </p:nvSpPr>
        <p:spPr>
          <a:xfrm>
            <a:off x="1828800" y="1047750"/>
            <a:ext cx="7315200" cy="2486850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t" anchorCtr="0">
            <a:noAutofit/>
          </a:bodyPr>
          <a:lstStyle/>
          <a:p>
            <a:pPr lvl="0" algn="just">
              <a:buClr>
                <a:srgbClr val="182A2E"/>
              </a:buClr>
              <a:buSzPct val="100000"/>
            </a:pPr>
            <a:r>
              <a:rPr lang="en-US" sz="2400" b="1" kern="0" dirty="0" smtClean="0">
                <a:solidFill>
                  <a:srgbClr val="182A2E"/>
                </a:solidFill>
                <a:latin typeface="Montserrat"/>
                <a:ea typeface="Montserrat"/>
                <a:cs typeface="Montserrat"/>
                <a:sym typeface="Montserrat"/>
              </a:rPr>
              <a:t>Assessment Sheet</a:t>
            </a:r>
            <a:endParaRPr kumimoji="0" lang="en-US" sz="2400" b="1" i="0" u="none" strike="noStrike" kern="0" cap="none" spc="0" normalizeH="0" baseline="0" noProof="0" dirty="0" smtClean="0">
              <a:ln>
                <a:noFill/>
              </a:ln>
              <a:solidFill>
                <a:srgbClr val="182A2E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609600" y="1657350"/>
            <a:ext cx="861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1-The ability of metals to be drawn into thin wire is known as :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/>
              <a:t>)Ductility 	 </a:t>
            </a:r>
            <a:r>
              <a:rPr lang="en-US" sz="1600" b="1" dirty="0" smtClean="0"/>
              <a:t>(</a:t>
            </a:r>
            <a:r>
              <a:rPr lang="en-US" sz="1600" b="1" dirty="0"/>
              <a:t>ii) Malleability	 (iii) </a:t>
            </a:r>
            <a:r>
              <a:rPr lang="en-US" sz="1600" b="1" dirty="0" err="1" smtClean="0"/>
              <a:t>Sonorosity</a:t>
            </a:r>
            <a:r>
              <a:rPr lang="en-US" sz="1600" b="1" dirty="0"/>
              <a:t>		(iv) Conductivity</a:t>
            </a:r>
            <a:endParaRPr lang="en-US" sz="1600" dirty="0"/>
          </a:p>
          <a:p>
            <a:endParaRPr lang="en-US" sz="1600" dirty="0"/>
          </a:p>
        </p:txBody>
      </p:sp>
      <p:sp>
        <p:nvSpPr>
          <p:cNvPr id="11" name="Rectangle 10"/>
          <p:cNvSpPr/>
          <p:nvPr/>
        </p:nvSpPr>
        <p:spPr>
          <a:xfrm>
            <a:off x="609600" y="2343150"/>
            <a:ext cx="89154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2- Which one of the following metals do not react with cold as well as hot water  :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 smtClean="0"/>
              <a:t>) Na </a:t>
            </a:r>
            <a:r>
              <a:rPr lang="en-US" sz="1600" b="1" dirty="0"/>
              <a:t>	 	(ii) Mg	 (iii) Ca		(iv</a:t>
            </a:r>
            <a:r>
              <a:rPr lang="en-US" sz="1600" b="1" dirty="0" smtClean="0"/>
              <a:t>) Fe</a:t>
            </a:r>
            <a:endParaRPr lang="en-US" sz="1600" dirty="0"/>
          </a:p>
        </p:txBody>
      </p:sp>
      <p:sp>
        <p:nvSpPr>
          <p:cNvPr id="12" name="Rectangle 11"/>
          <p:cNvSpPr/>
          <p:nvPr/>
        </p:nvSpPr>
        <p:spPr>
          <a:xfrm>
            <a:off x="685800" y="3105150"/>
            <a:ext cx="7924800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3- Which one of the following are not ionic compounds: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/>
              <a:t>)</a:t>
            </a:r>
            <a:r>
              <a:rPr lang="en-US" sz="1600" b="1" dirty="0" err="1"/>
              <a:t>KCl</a:t>
            </a:r>
            <a:r>
              <a:rPr lang="en-US" sz="1600" b="1" dirty="0"/>
              <a:t> 	 	(ii) </a:t>
            </a:r>
            <a:r>
              <a:rPr lang="en-US" sz="1600" b="1" dirty="0" err="1" smtClean="0"/>
              <a:t>HCl</a:t>
            </a:r>
            <a:r>
              <a:rPr lang="en-US" sz="1600" b="1" dirty="0"/>
              <a:t>		 (iii) CCl</a:t>
            </a:r>
            <a:r>
              <a:rPr lang="en-US" sz="1600" b="1" baseline="-25000" dirty="0"/>
              <a:t>4</a:t>
            </a:r>
            <a:r>
              <a:rPr lang="en-US" sz="1600" b="1" dirty="0"/>
              <a:t> 		(</a:t>
            </a:r>
            <a:r>
              <a:rPr lang="en-US" sz="1600" b="1" dirty="0" smtClean="0"/>
              <a:t>iv)</a:t>
            </a:r>
            <a:r>
              <a:rPr lang="en-US" sz="1600" b="1" dirty="0" err="1" smtClean="0"/>
              <a:t>NaCl</a:t>
            </a:r>
            <a:endParaRPr lang="en-US" sz="1600" b="1" dirty="0" smtClean="0"/>
          </a:p>
          <a:p>
            <a:endParaRPr lang="en-US" sz="1600" b="1" dirty="0" smtClean="0"/>
          </a:p>
          <a:p>
            <a:r>
              <a:rPr lang="en-US" sz="1600" b="1" dirty="0"/>
              <a:t>(a) (</a:t>
            </a:r>
            <a:r>
              <a:rPr lang="en-US" sz="1600" b="1" dirty="0" err="1"/>
              <a:t>i</a:t>
            </a:r>
            <a:r>
              <a:rPr lang="en-US" sz="1600" b="1" dirty="0"/>
              <a:t>) and (ii)	(b) (ii) and (iii)	(c) (iii) and (iv) (d) (</a:t>
            </a:r>
            <a:r>
              <a:rPr lang="en-US" sz="1600" b="1" dirty="0" err="1"/>
              <a:t>i</a:t>
            </a:r>
            <a:r>
              <a:rPr lang="en-US" sz="1600" b="1" dirty="0"/>
              <a:t>) and (iii)</a:t>
            </a:r>
            <a:endParaRPr lang="en-US" sz="1600" dirty="0"/>
          </a:p>
          <a:p>
            <a:endParaRPr lang="en-US" sz="1600" dirty="0"/>
          </a:p>
        </p:txBody>
      </p:sp>
      <p:sp>
        <p:nvSpPr>
          <p:cNvPr id="13" name="Rectangle 12"/>
          <p:cNvSpPr/>
          <p:nvPr/>
        </p:nvSpPr>
        <p:spPr>
          <a:xfrm>
            <a:off x="609600" y="4272975"/>
            <a:ext cx="79248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4- Galvanization is a method of protecting iron from rusting by coating it with a thin layer of :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/>
              <a:t>)Gallium 	(ii) </a:t>
            </a:r>
            <a:r>
              <a:rPr lang="en-US" sz="1600" b="1" dirty="0" err="1"/>
              <a:t>Aluminium</a:t>
            </a:r>
            <a:r>
              <a:rPr lang="en-US" sz="1600" b="1" dirty="0"/>
              <a:t>		 (iii) Zinc 		(iv)Silver</a:t>
            </a:r>
            <a:endParaRPr lang="en-US" sz="1600" dirty="0"/>
          </a:p>
        </p:txBody>
      </p:sp>
      <p:grpSp>
        <p:nvGrpSpPr>
          <p:cNvPr id="16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17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18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3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4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5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26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" grpId="0"/>
      <p:bldP spid="10" grpId="0"/>
      <p:bldP spid="11" grpId="0"/>
      <p:bldP spid="12" grpId="0"/>
      <p:bldP spid="13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12E58"/>
        </a:solidFill>
        <a:effectLst/>
      </p:bgPr>
    </p:bg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Shape 91"/>
          <p:cNvGrpSpPr/>
          <p:nvPr/>
        </p:nvGrpSpPr>
        <p:grpSpPr>
          <a:xfrm>
            <a:off x="1393291" y="1129377"/>
            <a:ext cx="366457" cy="366436"/>
            <a:chOff x="1923675" y="1633650"/>
            <a:chExt cx="436000" cy="435975"/>
          </a:xfrm>
        </p:grpSpPr>
        <p:sp>
          <p:nvSpPr>
            <p:cNvPr id="92" name="Shape 92"/>
            <p:cNvSpPr/>
            <p:nvPr/>
          </p:nvSpPr>
          <p:spPr>
            <a:xfrm>
              <a:off x="2209250" y="1633650"/>
              <a:ext cx="150425" cy="150425"/>
            </a:xfrm>
            <a:custGeom>
              <a:avLst/>
              <a:gdLst/>
              <a:ahLst/>
              <a:cxnLst/>
              <a:rect l="0" t="0" r="0" b="0"/>
              <a:pathLst>
                <a:path w="6017" h="6017" fill="none" extrusionOk="0">
                  <a:moveTo>
                    <a:pt x="5846" y="3605"/>
                  </a:moveTo>
                  <a:lnTo>
                    <a:pt x="2412" y="171"/>
                  </a:lnTo>
                  <a:lnTo>
                    <a:pt x="2412" y="171"/>
                  </a:lnTo>
                  <a:lnTo>
                    <a:pt x="2314" y="98"/>
                  </a:lnTo>
                  <a:lnTo>
                    <a:pt x="2217" y="49"/>
                  </a:lnTo>
                  <a:lnTo>
                    <a:pt x="2095" y="25"/>
                  </a:lnTo>
                  <a:lnTo>
                    <a:pt x="1997" y="1"/>
                  </a:lnTo>
                  <a:lnTo>
                    <a:pt x="1876" y="25"/>
                  </a:lnTo>
                  <a:lnTo>
                    <a:pt x="1778" y="49"/>
                  </a:lnTo>
                  <a:lnTo>
                    <a:pt x="1681" y="98"/>
                  </a:lnTo>
                  <a:lnTo>
                    <a:pt x="1583" y="171"/>
                  </a:lnTo>
                  <a:lnTo>
                    <a:pt x="0" y="1778"/>
                  </a:lnTo>
                  <a:lnTo>
                    <a:pt x="4238" y="6016"/>
                  </a:lnTo>
                  <a:lnTo>
                    <a:pt x="5846" y="4433"/>
                  </a:lnTo>
                  <a:lnTo>
                    <a:pt x="5846" y="4433"/>
                  </a:lnTo>
                  <a:lnTo>
                    <a:pt x="5919" y="4336"/>
                  </a:lnTo>
                  <a:lnTo>
                    <a:pt x="5967" y="4238"/>
                  </a:lnTo>
                  <a:lnTo>
                    <a:pt x="5992" y="4141"/>
                  </a:lnTo>
                  <a:lnTo>
                    <a:pt x="6016" y="4019"/>
                  </a:lnTo>
                  <a:lnTo>
                    <a:pt x="5992" y="3922"/>
                  </a:lnTo>
                  <a:lnTo>
                    <a:pt x="5967" y="3800"/>
                  </a:lnTo>
                  <a:lnTo>
                    <a:pt x="5919" y="3703"/>
                  </a:lnTo>
                  <a:lnTo>
                    <a:pt x="5846" y="3605"/>
                  </a:lnTo>
                  <a:lnTo>
                    <a:pt x="5846" y="3605"/>
                  </a:lnTo>
                  <a:close/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3" name="Shape 93"/>
            <p:cNvSpPr/>
            <p:nvPr/>
          </p:nvSpPr>
          <p:spPr>
            <a:xfrm>
              <a:off x="2019900" y="1757250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10473" y="1"/>
                  </a:moveTo>
                  <a:lnTo>
                    <a:pt x="0" y="10473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4" name="Shape 94"/>
            <p:cNvSpPr/>
            <p:nvPr/>
          </p:nvSpPr>
          <p:spPr>
            <a:xfrm>
              <a:off x="1923675" y="1681150"/>
              <a:ext cx="388500" cy="388475"/>
            </a:xfrm>
            <a:custGeom>
              <a:avLst/>
              <a:gdLst/>
              <a:ahLst/>
              <a:cxnLst/>
              <a:rect l="0" t="0" r="0" b="0"/>
              <a:pathLst>
                <a:path w="15540" h="15539" fill="none" extrusionOk="0">
                  <a:moveTo>
                    <a:pt x="11277" y="0"/>
                  </a:moveTo>
                  <a:lnTo>
                    <a:pt x="756" y="10546"/>
                  </a:lnTo>
                  <a:lnTo>
                    <a:pt x="756" y="10546"/>
                  </a:lnTo>
                  <a:lnTo>
                    <a:pt x="683" y="10619"/>
                  </a:lnTo>
                  <a:lnTo>
                    <a:pt x="634" y="10692"/>
                  </a:lnTo>
                  <a:lnTo>
                    <a:pt x="610" y="10765"/>
                  </a:lnTo>
                  <a:lnTo>
                    <a:pt x="585" y="10863"/>
                  </a:lnTo>
                  <a:lnTo>
                    <a:pt x="1" y="14881"/>
                  </a:lnTo>
                  <a:lnTo>
                    <a:pt x="1" y="14881"/>
                  </a:lnTo>
                  <a:lnTo>
                    <a:pt x="1" y="15003"/>
                  </a:lnTo>
                  <a:lnTo>
                    <a:pt x="25" y="15149"/>
                  </a:lnTo>
                  <a:lnTo>
                    <a:pt x="98" y="15271"/>
                  </a:lnTo>
                  <a:lnTo>
                    <a:pt x="171" y="15368"/>
                  </a:lnTo>
                  <a:lnTo>
                    <a:pt x="171" y="15368"/>
                  </a:lnTo>
                  <a:lnTo>
                    <a:pt x="269" y="15441"/>
                  </a:lnTo>
                  <a:lnTo>
                    <a:pt x="366" y="15490"/>
                  </a:lnTo>
                  <a:lnTo>
                    <a:pt x="464" y="15514"/>
                  </a:lnTo>
                  <a:lnTo>
                    <a:pt x="585" y="15539"/>
                  </a:lnTo>
                  <a:lnTo>
                    <a:pt x="585" y="15539"/>
                  </a:lnTo>
                  <a:lnTo>
                    <a:pt x="659" y="15539"/>
                  </a:lnTo>
                  <a:lnTo>
                    <a:pt x="4677" y="14954"/>
                  </a:lnTo>
                  <a:lnTo>
                    <a:pt x="4677" y="14954"/>
                  </a:lnTo>
                  <a:lnTo>
                    <a:pt x="4848" y="14905"/>
                  </a:lnTo>
                  <a:lnTo>
                    <a:pt x="4921" y="14857"/>
                  </a:lnTo>
                  <a:lnTo>
                    <a:pt x="4994" y="14784"/>
                  </a:lnTo>
                  <a:lnTo>
                    <a:pt x="15539" y="4262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5" name="Shape 95"/>
            <p:cNvSpPr/>
            <p:nvPr/>
          </p:nvSpPr>
          <p:spPr>
            <a:xfrm>
              <a:off x="1974225" y="1711575"/>
              <a:ext cx="261825" cy="261850"/>
            </a:xfrm>
            <a:custGeom>
              <a:avLst/>
              <a:gdLst/>
              <a:ahLst/>
              <a:cxnLst/>
              <a:rect l="0" t="0" r="0" b="0"/>
              <a:pathLst>
                <a:path w="10473" h="10474" fill="none" extrusionOk="0">
                  <a:moveTo>
                    <a:pt x="0" y="10474"/>
                  </a:moveTo>
                  <a:lnTo>
                    <a:pt x="10473" y="1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6" name="Shape 96"/>
            <p:cNvSpPr/>
            <p:nvPr/>
          </p:nvSpPr>
          <p:spPr>
            <a:xfrm>
              <a:off x="1934650" y="2014200"/>
              <a:ext cx="44475" cy="44475"/>
            </a:xfrm>
            <a:custGeom>
              <a:avLst/>
              <a:gdLst/>
              <a:ahLst/>
              <a:cxnLst/>
              <a:rect l="0" t="0" r="0" b="0"/>
              <a:pathLst>
                <a:path w="1779" h="1779" fill="none" extrusionOk="0">
                  <a:moveTo>
                    <a:pt x="1778" y="1778"/>
                  </a:moveTo>
                  <a:lnTo>
                    <a:pt x="0" y="0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7" name="Shape 97"/>
            <p:cNvSpPr/>
            <p:nvPr/>
          </p:nvSpPr>
          <p:spPr>
            <a:xfrm>
              <a:off x="1944375" y="1947225"/>
              <a:ext cx="101725" cy="101700"/>
            </a:xfrm>
            <a:custGeom>
              <a:avLst/>
              <a:gdLst/>
              <a:ahLst/>
              <a:cxnLst/>
              <a:rect l="0" t="0" r="0" b="0"/>
              <a:pathLst>
                <a:path w="4069" h="4068" fill="none" extrusionOk="0">
                  <a:moveTo>
                    <a:pt x="1" y="49"/>
                  </a:moveTo>
                  <a:lnTo>
                    <a:pt x="1" y="49"/>
                  </a:lnTo>
                  <a:lnTo>
                    <a:pt x="25" y="0"/>
                  </a:lnTo>
                  <a:lnTo>
                    <a:pt x="25" y="0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68" y="4043"/>
                  </a:lnTo>
                  <a:lnTo>
                    <a:pt x="4020" y="4068"/>
                  </a:lnTo>
                </a:path>
              </a:pathLst>
            </a:custGeom>
            <a:noFill/>
            <a:ln w="12175" cap="rnd" cmpd="sng">
              <a:solidFill>
                <a:srgbClr val="FFFFFF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  <p:sp>
        <p:nvSpPr>
          <p:cNvPr id="14" name="Rectangle 13"/>
          <p:cNvSpPr/>
          <p:nvPr/>
        </p:nvSpPr>
        <p:spPr>
          <a:xfrm>
            <a:off x="609600" y="1657350"/>
            <a:ext cx="8610600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5-Generally metals are solid in </a:t>
            </a:r>
            <a:r>
              <a:rPr lang="en-US" sz="1600" b="1" dirty="0" err="1"/>
              <a:t>nature.Which</a:t>
            </a:r>
            <a:r>
              <a:rPr lang="en-US" sz="1600" b="1" dirty="0"/>
              <a:t> one of the following metals is found in liquid state at room temperature :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 smtClean="0"/>
              <a:t>) Na </a:t>
            </a:r>
            <a:r>
              <a:rPr lang="en-US" sz="1600" b="1" dirty="0"/>
              <a:t>	 	(ii) Cr		 (iii) Fe 		(iv</a:t>
            </a:r>
            <a:r>
              <a:rPr lang="en-US" sz="1600" b="1" dirty="0" smtClean="0"/>
              <a:t>) Hg</a:t>
            </a:r>
            <a:endParaRPr lang="en-US" sz="1600" dirty="0"/>
          </a:p>
        </p:txBody>
      </p:sp>
      <p:sp>
        <p:nvSpPr>
          <p:cNvPr id="15" name="Rectangle 14"/>
          <p:cNvSpPr/>
          <p:nvPr/>
        </p:nvSpPr>
        <p:spPr>
          <a:xfrm>
            <a:off x="609600" y="2578953"/>
            <a:ext cx="861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6-Generally  non metals are not lustrous. Which  of the following non metals is lustrous </a:t>
            </a:r>
            <a:endParaRPr lang="en-US" sz="1600" dirty="0"/>
          </a:p>
          <a:p>
            <a:r>
              <a:rPr lang="en-US" sz="1600" b="1" dirty="0"/>
              <a:t>(</a:t>
            </a:r>
            <a:r>
              <a:rPr lang="en-US" sz="1600" b="1" dirty="0" err="1"/>
              <a:t>i</a:t>
            </a:r>
            <a:r>
              <a:rPr lang="en-US" sz="1600" b="1" dirty="0" smtClean="0"/>
              <a:t>) </a:t>
            </a:r>
            <a:r>
              <a:rPr lang="en-US" sz="1600" b="1" dirty="0" err="1" smtClean="0"/>
              <a:t>Sulphur</a:t>
            </a:r>
            <a:r>
              <a:rPr lang="en-US" sz="1600" b="1" dirty="0"/>
              <a:t>	</a:t>
            </a:r>
            <a:r>
              <a:rPr lang="en-US" sz="1600" b="1" dirty="0" smtClean="0"/>
              <a:t>(</a:t>
            </a:r>
            <a:r>
              <a:rPr lang="en-US" sz="1600" b="1" dirty="0"/>
              <a:t>ii) Oxygen		 (</a:t>
            </a:r>
            <a:r>
              <a:rPr lang="en-US" sz="1600" b="1" dirty="0" smtClean="0"/>
              <a:t>iii) Nitrogen </a:t>
            </a:r>
            <a:r>
              <a:rPr lang="en-US" sz="1600" b="1" dirty="0"/>
              <a:t>		(iv) Iodine</a:t>
            </a:r>
            <a:endParaRPr lang="en-US" sz="1600" dirty="0"/>
          </a:p>
        </p:txBody>
      </p:sp>
      <p:sp>
        <p:nvSpPr>
          <p:cNvPr id="16" name="Rectangle 15"/>
          <p:cNvSpPr/>
          <p:nvPr/>
        </p:nvSpPr>
        <p:spPr>
          <a:xfrm>
            <a:off x="609600" y="3645753"/>
            <a:ext cx="86106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b="1" dirty="0"/>
              <a:t>7-Which one of the following four metals would be displaced from the solution of its salts by other three metals </a:t>
            </a:r>
            <a:br>
              <a:rPr lang="en-US" sz="1600" b="1" dirty="0"/>
            </a:br>
            <a:r>
              <a:rPr lang="en-US" sz="1600" b="1" dirty="0"/>
              <a:t>  (</a:t>
            </a:r>
            <a:r>
              <a:rPr lang="en-US" sz="1600" b="1" dirty="0" err="1"/>
              <a:t>i</a:t>
            </a:r>
            <a:r>
              <a:rPr lang="en-US" sz="1600" b="1" dirty="0" smtClean="0"/>
              <a:t>) Mg</a:t>
            </a:r>
            <a:r>
              <a:rPr lang="en-US" sz="1600" b="1" dirty="0"/>
              <a:t>	 	(ii) Zn		 (</a:t>
            </a:r>
            <a:r>
              <a:rPr lang="en-US" sz="1600" b="1" dirty="0" smtClean="0"/>
              <a:t>iii) Ag </a:t>
            </a:r>
            <a:r>
              <a:rPr lang="en-US" sz="1600" b="1" dirty="0"/>
              <a:t>		(iv) Cu</a:t>
            </a:r>
            <a:endParaRPr lang="en-US" sz="1600" dirty="0"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2A2E"/>
        </a:solidFill>
        <a:effectLst/>
      </p:bgPr>
    </p:bg>
    <p:spTree>
      <p:nvGrpSpPr>
        <p:cNvPr id="1" name="Shape 3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1" name="Shape 301"/>
          <p:cNvPicPr preferRelativeResize="0"/>
          <p:nvPr/>
        </p:nvPicPr>
        <p:blipFill rotWithShape="1">
          <a:blip r:embed="rId3">
            <a:alphaModFix amt="11000"/>
          </a:blip>
          <a:srcRect t="28895" b="14855"/>
          <a:stretch/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Shape 1669"/>
          <p:cNvSpPr txBox="1">
            <a:spLocks/>
          </p:cNvSpPr>
          <p:nvPr/>
        </p:nvSpPr>
        <p:spPr>
          <a:xfrm>
            <a:off x="1524000" y="666750"/>
            <a:ext cx="4562099" cy="1159799"/>
          </a:xfrm>
          <a:prstGeom prst="rect">
            <a:avLst/>
          </a:prstGeom>
          <a:noFill/>
          <a:ln>
            <a:noFill/>
          </a:ln>
        </p:spPr>
        <p:txBody>
          <a:bodyPr lIns="91425" tIns="91425" rIns="91425" bIns="91425" anchor="b" anchorCtr="0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182A2E"/>
              </a:buClr>
              <a:buSzPct val="100000"/>
              <a:buFont typeface="Montserrat"/>
              <a:buNone/>
              <a:tabLst/>
              <a:defRPr/>
            </a:pPr>
            <a:r>
              <a:rPr kumimoji="0" lang="en" sz="8000" b="1" i="0" u="none" strike="noStrike" kern="0" cap="none" spc="0" normalizeH="0" baseline="0" noProof="0" dirty="0" smtClean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Montserrat"/>
                <a:ea typeface="Montserrat"/>
                <a:cs typeface="Montserrat"/>
                <a:sym typeface="Montserrat"/>
              </a:rPr>
              <a:t>Thanks!</a:t>
            </a:r>
            <a:endParaRPr kumimoji="0" lang="en" sz="8000" b="1" i="0" u="none" strike="noStrike" kern="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6" name="Shape 1719"/>
          <p:cNvSpPr/>
          <p:nvPr/>
        </p:nvSpPr>
        <p:spPr>
          <a:xfrm>
            <a:off x="4038600" y="1885950"/>
            <a:ext cx="1066800" cy="1066800"/>
          </a:xfrm>
          <a:custGeom>
            <a:avLst/>
            <a:gdLst/>
            <a:ahLst/>
            <a:cxnLst/>
            <a:rect l="0" t="0" r="0" b="0"/>
            <a:pathLst>
              <a:path w="15290" h="15290" extrusionOk="0">
                <a:moveTo>
                  <a:pt x="4519" y="6815"/>
                </a:moveTo>
                <a:lnTo>
                  <a:pt x="4690" y="6839"/>
                </a:lnTo>
                <a:lnTo>
                  <a:pt x="4861" y="6888"/>
                </a:lnTo>
                <a:lnTo>
                  <a:pt x="5007" y="6986"/>
                </a:lnTo>
                <a:lnTo>
                  <a:pt x="5154" y="7084"/>
                </a:lnTo>
                <a:lnTo>
                  <a:pt x="5251" y="7230"/>
                </a:lnTo>
                <a:lnTo>
                  <a:pt x="5325" y="7401"/>
                </a:lnTo>
                <a:lnTo>
                  <a:pt x="5374" y="7572"/>
                </a:lnTo>
                <a:lnTo>
                  <a:pt x="5398" y="7767"/>
                </a:lnTo>
                <a:lnTo>
                  <a:pt x="5374" y="7963"/>
                </a:lnTo>
                <a:lnTo>
                  <a:pt x="5325" y="8134"/>
                </a:lnTo>
                <a:lnTo>
                  <a:pt x="5251" y="8305"/>
                </a:lnTo>
                <a:lnTo>
                  <a:pt x="5154" y="8451"/>
                </a:lnTo>
                <a:lnTo>
                  <a:pt x="5007" y="8549"/>
                </a:lnTo>
                <a:lnTo>
                  <a:pt x="4861" y="8647"/>
                </a:lnTo>
                <a:lnTo>
                  <a:pt x="4690" y="8696"/>
                </a:lnTo>
                <a:lnTo>
                  <a:pt x="4519" y="8720"/>
                </a:lnTo>
                <a:lnTo>
                  <a:pt x="4348" y="8696"/>
                </a:lnTo>
                <a:lnTo>
                  <a:pt x="4177" y="8647"/>
                </a:lnTo>
                <a:lnTo>
                  <a:pt x="4030" y="8549"/>
                </a:lnTo>
                <a:lnTo>
                  <a:pt x="3884" y="8451"/>
                </a:lnTo>
                <a:lnTo>
                  <a:pt x="3786" y="8305"/>
                </a:lnTo>
                <a:lnTo>
                  <a:pt x="3713" y="8134"/>
                </a:lnTo>
                <a:lnTo>
                  <a:pt x="3664" y="7963"/>
                </a:lnTo>
                <a:lnTo>
                  <a:pt x="3640" y="7767"/>
                </a:lnTo>
                <a:lnTo>
                  <a:pt x="3664" y="7572"/>
                </a:lnTo>
                <a:lnTo>
                  <a:pt x="3713" y="7401"/>
                </a:lnTo>
                <a:lnTo>
                  <a:pt x="3786" y="7230"/>
                </a:lnTo>
                <a:lnTo>
                  <a:pt x="3884" y="7084"/>
                </a:lnTo>
                <a:lnTo>
                  <a:pt x="4030" y="6986"/>
                </a:lnTo>
                <a:lnTo>
                  <a:pt x="4177" y="6888"/>
                </a:lnTo>
                <a:lnTo>
                  <a:pt x="4348" y="6839"/>
                </a:lnTo>
                <a:lnTo>
                  <a:pt x="4519" y="6815"/>
                </a:lnTo>
                <a:close/>
                <a:moveTo>
                  <a:pt x="10771" y="6815"/>
                </a:moveTo>
                <a:lnTo>
                  <a:pt x="10942" y="6839"/>
                </a:lnTo>
                <a:lnTo>
                  <a:pt x="11113" y="6888"/>
                </a:lnTo>
                <a:lnTo>
                  <a:pt x="11260" y="6986"/>
                </a:lnTo>
                <a:lnTo>
                  <a:pt x="11406" y="7084"/>
                </a:lnTo>
                <a:lnTo>
                  <a:pt x="11504" y="7230"/>
                </a:lnTo>
                <a:lnTo>
                  <a:pt x="11577" y="7401"/>
                </a:lnTo>
                <a:lnTo>
                  <a:pt x="11626" y="7572"/>
                </a:lnTo>
                <a:lnTo>
                  <a:pt x="11650" y="7767"/>
                </a:lnTo>
                <a:lnTo>
                  <a:pt x="11626" y="7963"/>
                </a:lnTo>
                <a:lnTo>
                  <a:pt x="11577" y="8134"/>
                </a:lnTo>
                <a:lnTo>
                  <a:pt x="11504" y="8305"/>
                </a:lnTo>
                <a:lnTo>
                  <a:pt x="11406" y="8451"/>
                </a:lnTo>
                <a:lnTo>
                  <a:pt x="11260" y="8549"/>
                </a:lnTo>
                <a:lnTo>
                  <a:pt x="11113" y="8647"/>
                </a:lnTo>
                <a:lnTo>
                  <a:pt x="10942" y="8696"/>
                </a:lnTo>
                <a:lnTo>
                  <a:pt x="10771" y="8720"/>
                </a:lnTo>
                <a:lnTo>
                  <a:pt x="10600" y="8696"/>
                </a:lnTo>
                <a:lnTo>
                  <a:pt x="10429" y="8647"/>
                </a:lnTo>
                <a:lnTo>
                  <a:pt x="10283" y="8549"/>
                </a:lnTo>
                <a:lnTo>
                  <a:pt x="10136" y="8451"/>
                </a:lnTo>
                <a:lnTo>
                  <a:pt x="10038" y="8305"/>
                </a:lnTo>
                <a:lnTo>
                  <a:pt x="9965" y="8134"/>
                </a:lnTo>
                <a:lnTo>
                  <a:pt x="9916" y="7963"/>
                </a:lnTo>
                <a:lnTo>
                  <a:pt x="9892" y="7767"/>
                </a:lnTo>
                <a:lnTo>
                  <a:pt x="9916" y="7572"/>
                </a:lnTo>
                <a:lnTo>
                  <a:pt x="9965" y="7401"/>
                </a:lnTo>
                <a:lnTo>
                  <a:pt x="10038" y="7230"/>
                </a:lnTo>
                <a:lnTo>
                  <a:pt x="10136" y="7084"/>
                </a:lnTo>
                <a:lnTo>
                  <a:pt x="10283" y="6986"/>
                </a:lnTo>
                <a:lnTo>
                  <a:pt x="10429" y="6888"/>
                </a:lnTo>
                <a:lnTo>
                  <a:pt x="10600" y="6839"/>
                </a:lnTo>
                <a:lnTo>
                  <a:pt x="10771" y="6815"/>
                </a:lnTo>
                <a:close/>
                <a:moveTo>
                  <a:pt x="11308" y="10210"/>
                </a:moveTo>
                <a:lnTo>
                  <a:pt x="11406" y="10234"/>
                </a:lnTo>
                <a:lnTo>
                  <a:pt x="11479" y="10259"/>
                </a:lnTo>
                <a:lnTo>
                  <a:pt x="11577" y="10307"/>
                </a:lnTo>
                <a:lnTo>
                  <a:pt x="11650" y="10356"/>
                </a:lnTo>
                <a:lnTo>
                  <a:pt x="11699" y="10430"/>
                </a:lnTo>
                <a:lnTo>
                  <a:pt x="11748" y="10527"/>
                </a:lnTo>
                <a:lnTo>
                  <a:pt x="11772" y="10625"/>
                </a:lnTo>
                <a:lnTo>
                  <a:pt x="11797" y="10698"/>
                </a:lnTo>
                <a:lnTo>
                  <a:pt x="11772" y="10796"/>
                </a:lnTo>
                <a:lnTo>
                  <a:pt x="11748" y="10894"/>
                </a:lnTo>
                <a:lnTo>
                  <a:pt x="11699" y="10967"/>
                </a:lnTo>
                <a:lnTo>
                  <a:pt x="11650" y="11065"/>
                </a:lnTo>
                <a:lnTo>
                  <a:pt x="11235" y="11431"/>
                </a:lnTo>
                <a:lnTo>
                  <a:pt x="10795" y="11773"/>
                </a:lnTo>
                <a:lnTo>
                  <a:pt x="10307" y="12041"/>
                </a:lnTo>
                <a:lnTo>
                  <a:pt x="9819" y="12286"/>
                </a:lnTo>
                <a:lnTo>
                  <a:pt x="9281" y="12457"/>
                </a:lnTo>
                <a:lnTo>
                  <a:pt x="8768" y="12603"/>
                </a:lnTo>
                <a:lnTo>
                  <a:pt x="8207" y="12676"/>
                </a:lnTo>
                <a:lnTo>
                  <a:pt x="7645" y="12701"/>
                </a:lnTo>
                <a:lnTo>
                  <a:pt x="7083" y="12676"/>
                </a:lnTo>
                <a:lnTo>
                  <a:pt x="6521" y="12603"/>
                </a:lnTo>
                <a:lnTo>
                  <a:pt x="6009" y="12457"/>
                </a:lnTo>
                <a:lnTo>
                  <a:pt x="5471" y="12286"/>
                </a:lnTo>
                <a:lnTo>
                  <a:pt x="4983" y="12041"/>
                </a:lnTo>
                <a:lnTo>
                  <a:pt x="4494" y="11773"/>
                </a:lnTo>
                <a:lnTo>
                  <a:pt x="4055" y="11431"/>
                </a:lnTo>
                <a:lnTo>
                  <a:pt x="3640" y="11065"/>
                </a:lnTo>
                <a:lnTo>
                  <a:pt x="3591" y="10967"/>
                </a:lnTo>
                <a:lnTo>
                  <a:pt x="3542" y="10894"/>
                </a:lnTo>
                <a:lnTo>
                  <a:pt x="3517" y="10796"/>
                </a:lnTo>
                <a:lnTo>
                  <a:pt x="3493" y="10698"/>
                </a:lnTo>
                <a:lnTo>
                  <a:pt x="3517" y="10625"/>
                </a:lnTo>
                <a:lnTo>
                  <a:pt x="3542" y="10527"/>
                </a:lnTo>
                <a:lnTo>
                  <a:pt x="3591" y="10430"/>
                </a:lnTo>
                <a:lnTo>
                  <a:pt x="3640" y="10356"/>
                </a:lnTo>
                <a:lnTo>
                  <a:pt x="3713" y="10307"/>
                </a:lnTo>
                <a:lnTo>
                  <a:pt x="3811" y="10259"/>
                </a:lnTo>
                <a:lnTo>
                  <a:pt x="3884" y="10234"/>
                </a:lnTo>
                <a:lnTo>
                  <a:pt x="3981" y="10210"/>
                </a:lnTo>
                <a:lnTo>
                  <a:pt x="4079" y="10234"/>
                </a:lnTo>
                <a:lnTo>
                  <a:pt x="4177" y="10259"/>
                </a:lnTo>
                <a:lnTo>
                  <a:pt x="4250" y="10307"/>
                </a:lnTo>
                <a:lnTo>
                  <a:pt x="4323" y="10356"/>
                </a:lnTo>
                <a:lnTo>
                  <a:pt x="4690" y="10674"/>
                </a:lnTo>
                <a:lnTo>
                  <a:pt x="5056" y="10942"/>
                </a:lnTo>
                <a:lnTo>
                  <a:pt x="5447" y="11187"/>
                </a:lnTo>
                <a:lnTo>
                  <a:pt x="5862" y="11382"/>
                </a:lnTo>
                <a:lnTo>
                  <a:pt x="6277" y="11529"/>
                </a:lnTo>
                <a:lnTo>
                  <a:pt x="6717" y="11651"/>
                </a:lnTo>
                <a:lnTo>
                  <a:pt x="7181" y="11700"/>
                </a:lnTo>
                <a:lnTo>
                  <a:pt x="7645" y="11724"/>
                </a:lnTo>
                <a:lnTo>
                  <a:pt x="8109" y="11700"/>
                </a:lnTo>
                <a:lnTo>
                  <a:pt x="8573" y="11651"/>
                </a:lnTo>
                <a:lnTo>
                  <a:pt x="9013" y="11529"/>
                </a:lnTo>
                <a:lnTo>
                  <a:pt x="9428" y="11382"/>
                </a:lnTo>
                <a:lnTo>
                  <a:pt x="9843" y="11187"/>
                </a:lnTo>
                <a:lnTo>
                  <a:pt x="10234" y="10942"/>
                </a:lnTo>
                <a:lnTo>
                  <a:pt x="10600" y="10674"/>
                </a:lnTo>
                <a:lnTo>
                  <a:pt x="10966" y="10356"/>
                </a:lnTo>
                <a:lnTo>
                  <a:pt x="11040" y="10307"/>
                </a:lnTo>
                <a:lnTo>
                  <a:pt x="11113" y="10259"/>
                </a:lnTo>
                <a:lnTo>
                  <a:pt x="11211" y="10234"/>
                </a:lnTo>
                <a:lnTo>
                  <a:pt x="11308" y="10210"/>
                </a:lnTo>
                <a:close/>
                <a:moveTo>
                  <a:pt x="7254" y="1"/>
                </a:moveTo>
                <a:lnTo>
                  <a:pt x="6863" y="50"/>
                </a:lnTo>
                <a:lnTo>
                  <a:pt x="6473" y="99"/>
                </a:lnTo>
                <a:lnTo>
                  <a:pt x="6106" y="147"/>
                </a:lnTo>
                <a:lnTo>
                  <a:pt x="5740" y="245"/>
                </a:lnTo>
                <a:lnTo>
                  <a:pt x="5374" y="343"/>
                </a:lnTo>
                <a:lnTo>
                  <a:pt x="5007" y="465"/>
                </a:lnTo>
                <a:lnTo>
                  <a:pt x="4665" y="611"/>
                </a:lnTo>
                <a:lnTo>
                  <a:pt x="4323" y="758"/>
                </a:lnTo>
                <a:lnTo>
                  <a:pt x="4006" y="929"/>
                </a:lnTo>
                <a:lnTo>
                  <a:pt x="3688" y="1100"/>
                </a:lnTo>
                <a:lnTo>
                  <a:pt x="3371" y="1295"/>
                </a:lnTo>
                <a:lnTo>
                  <a:pt x="3078" y="1515"/>
                </a:lnTo>
                <a:lnTo>
                  <a:pt x="2785" y="1735"/>
                </a:lnTo>
                <a:lnTo>
                  <a:pt x="2516" y="1979"/>
                </a:lnTo>
                <a:lnTo>
                  <a:pt x="2247" y="2248"/>
                </a:lnTo>
                <a:lnTo>
                  <a:pt x="1979" y="2516"/>
                </a:lnTo>
                <a:lnTo>
                  <a:pt x="1735" y="2785"/>
                </a:lnTo>
                <a:lnTo>
                  <a:pt x="1515" y="3078"/>
                </a:lnTo>
                <a:lnTo>
                  <a:pt x="1295" y="3371"/>
                </a:lnTo>
                <a:lnTo>
                  <a:pt x="1100" y="3689"/>
                </a:lnTo>
                <a:lnTo>
                  <a:pt x="929" y="4006"/>
                </a:lnTo>
                <a:lnTo>
                  <a:pt x="758" y="4324"/>
                </a:lnTo>
                <a:lnTo>
                  <a:pt x="611" y="4666"/>
                </a:lnTo>
                <a:lnTo>
                  <a:pt x="465" y="5008"/>
                </a:lnTo>
                <a:lnTo>
                  <a:pt x="342" y="5374"/>
                </a:lnTo>
                <a:lnTo>
                  <a:pt x="245" y="5740"/>
                </a:lnTo>
                <a:lnTo>
                  <a:pt x="147" y="6107"/>
                </a:lnTo>
                <a:lnTo>
                  <a:pt x="98" y="6473"/>
                </a:lnTo>
                <a:lnTo>
                  <a:pt x="49" y="6864"/>
                </a:lnTo>
                <a:lnTo>
                  <a:pt x="1" y="7255"/>
                </a:lnTo>
                <a:lnTo>
                  <a:pt x="1" y="7645"/>
                </a:lnTo>
                <a:lnTo>
                  <a:pt x="1" y="8036"/>
                </a:lnTo>
                <a:lnTo>
                  <a:pt x="49" y="8427"/>
                </a:lnTo>
                <a:lnTo>
                  <a:pt x="98" y="8818"/>
                </a:lnTo>
                <a:lnTo>
                  <a:pt x="147" y="9184"/>
                </a:lnTo>
                <a:lnTo>
                  <a:pt x="245" y="9550"/>
                </a:lnTo>
                <a:lnTo>
                  <a:pt x="342" y="9917"/>
                </a:lnTo>
                <a:lnTo>
                  <a:pt x="465" y="10283"/>
                </a:lnTo>
                <a:lnTo>
                  <a:pt x="611" y="10625"/>
                </a:lnTo>
                <a:lnTo>
                  <a:pt x="758" y="10967"/>
                </a:lnTo>
                <a:lnTo>
                  <a:pt x="929" y="11284"/>
                </a:lnTo>
                <a:lnTo>
                  <a:pt x="1100" y="11602"/>
                </a:lnTo>
                <a:lnTo>
                  <a:pt x="1295" y="11919"/>
                </a:lnTo>
                <a:lnTo>
                  <a:pt x="1515" y="12212"/>
                </a:lnTo>
                <a:lnTo>
                  <a:pt x="1735" y="12506"/>
                </a:lnTo>
                <a:lnTo>
                  <a:pt x="1979" y="12774"/>
                </a:lnTo>
                <a:lnTo>
                  <a:pt x="2247" y="13043"/>
                </a:lnTo>
                <a:lnTo>
                  <a:pt x="2516" y="13311"/>
                </a:lnTo>
                <a:lnTo>
                  <a:pt x="2785" y="13556"/>
                </a:lnTo>
                <a:lnTo>
                  <a:pt x="3078" y="13776"/>
                </a:lnTo>
                <a:lnTo>
                  <a:pt x="3371" y="13995"/>
                </a:lnTo>
                <a:lnTo>
                  <a:pt x="3688" y="14191"/>
                </a:lnTo>
                <a:lnTo>
                  <a:pt x="4006" y="14362"/>
                </a:lnTo>
                <a:lnTo>
                  <a:pt x="4323" y="14533"/>
                </a:lnTo>
                <a:lnTo>
                  <a:pt x="4665" y="14679"/>
                </a:lnTo>
                <a:lnTo>
                  <a:pt x="5007" y="14826"/>
                </a:lnTo>
                <a:lnTo>
                  <a:pt x="5374" y="14948"/>
                </a:lnTo>
                <a:lnTo>
                  <a:pt x="5740" y="15046"/>
                </a:lnTo>
                <a:lnTo>
                  <a:pt x="6106" y="15143"/>
                </a:lnTo>
                <a:lnTo>
                  <a:pt x="6473" y="15192"/>
                </a:lnTo>
                <a:lnTo>
                  <a:pt x="6863" y="15241"/>
                </a:lnTo>
                <a:lnTo>
                  <a:pt x="7254" y="15290"/>
                </a:lnTo>
                <a:lnTo>
                  <a:pt x="8036" y="15290"/>
                </a:lnTo>
                <a:lnTo>
                  <a:pt x="8426" y="15241"/>
                </a:lnTo>
                <a:lnTo>
                  <a:pt x="8817" y="15192"/>
                </a:lnTo>
                <a:lnTo>
                  <a:pt x="9184" y="15143"/>
                </a:lnTo>
                <a:lnTo>
                  <a:pt x="9550" y="15046"/>
                </a:lnTo>
                <a:lnTo>
                  <a:pt x="9916" y="14948"/>
                </a:lnTo>
                <a:lnTo>
                  <a:pt x="10283" y="14826"/>
                </a:lnTo>
                <a:lnTo>
                  <a:pt x="10625" y="14679"/>
                </a:lnTo>
                <a:lnTo>
                  <a:pt x="10966" y="14533"/>
                </a:lnTo>
                <a:lnTo>
                  <a:pt x="11284" y="14362"/>
                </a:lnTo>
                <a:lnTo>
                  <a:pt x="11601" y="14191"/>
                </a:lnTo>
                <a:lnTo>
                  <a:pt x="11919" y="13995"/>
                </a:lnTo>
                <a:lnTo>
                  <a:pt x="12212" y="13776"/>
                </a:lnTo>
                <a:lnTo>
                  <a:pt x="12505" y="13556"/>
                </a:lnTo>
                <a:lnTo>
                  <a:pt x="12774" y="13311"/>
                </a:lnTo>
                <a:lnTo>
                  <a:pt x="13042" y="13043"/>
                </a:lnTo>
                <a:lnTo>
                  <a:pt x="13311" y="12774"/>
                </a:lnTo>
                <a:lnTo>
                  <a:pt x="13555" y="12506"/>
                </a:lnTo>
                <a:lnTo>
                  <a:pt x="13775" y="12212"/>
                </a:lnTo>
                <a:lnTo>
                  <a:pt x="13995" y="11919"/>
                </a:lnTo>
                <a:lnTo>
                  <a:pt x="14190" y="11602"/>
                </a:lnTo>
                <a:lnTo>
                  <a:pt x="14361" y="11284"/>
                </a:lnTo>
                <a:lnTo>
                  <a:pt x="14532" y="10967"/>
                </a:lnTo>
                <a:lnTo>
                  <a:pt x="14679" y="10625"/>
                </a:lnTo>
                <a:lnTo>
                  <a:pt x="14825" y="10283"/>
                </a:lnTo>
                <a:lnTo>
                  <a:pt x="14947" y="9917"/>
                </a:lnTo>
                <a:lnTo>
                  <a:pt x="15045" y="9550"/>
                </a:lnTo>
                <a:lnTo>
                  <a:pt x="15143" y="9184"/>
                </a:lnTo>
                <a:lnTo>
                  <a:pt x="15192" y="8818"/>
                </a:lnTo>
                <a:lnTo>
                  <a:pt x="15240" y="8427"/>
                </a:lnTo>
                <a:lnTo>
                  <a:pt x="15289" y="8036"/>
                </a:lnTo>
                <a:lnTo>
                  <a:pt x="15289" y="7645"/>
                </a:lnTo>
                <a:lnTo>
                  <a:pt x="15289" y="7255"/>
                </a:lnTo>
                <a:lnTo>
                  <a:pt x="15240" y="6864"/>
                </a:lnTo>
                <a:lnTo>
                  <a:pt x="15192" y="6473"/>
                </a:lnTo>
                <a:lnTo>
                  <a:pt x="15143" y="6107"/>
                </a:lnTo>
                <a:lnTo>
                  <a:pt x="15045" y="5740"/>
                </a:lnTo>
                <a:lnTo>
                  <a:pt x="14947" y="5374"/>
                </a:lnTo>
                <a:lnTo>
                  <a:pt x="14825" y="5008"/>
                </a:lnTo>
                <a:lnTo>
                  <a:pt x="14679" y="4666"/>
                </a:lnTo>
                <a:lnTo>
                  <a:pt x="14532" y="4324"/>
                </a:lnTo>
                <a:lnTo>
                  <a:pt x="14361" y="4006"/>
                </a:lnTo>
                <a:lnTo>
                  <a:pt x="14190" y="3689"/>
                </a:lnTo>
                <a:lnTo>
                  <a:pt x="13995" y="3371"/>
                </a:lnTo>
                <a:lnTo>
                  <a:pt x="13775" y="3078"/>
                </a:lnTo>
                <a:lnTo>
                  <a:pt x="13555" y="2785"/>
                </a:lnTo>
                <a:lnTo>
                  <a:pt x="13311" y="2516"/>
                </a:lnTo>
                <a:lnTo>
                  <a:pt x="13042" y="2248"/>
                </a:lnTo>
                <a:lnTo>
                  <a:pt x="12774" y="1979"/>
                </a:lnTo>
                <a:lnTo>
                  <a:pt x="12505" y="1735"/>
                </a:lnTo>
                <a:lnTo>
                  <a:pt x="12212" y="1515"/>
                </a:lnTo>
                <a:lnTo>
                  <a:pt x="11919" y="1295"/>
                </a:lnTo>
                <a:lnTo>
                  <a:pt x="11601" y="1100"/>
                </a:lnTo>
                <a:lnTo>
                  <a:pt x="11284" y="929"/>
                </a:lnTo>
                <a:lnTo>
                  <a:pt x="10966" y="758"/>
                </a:lnTo>
                <a:lnTo>
                  <a:pt x="10625" y="611"/>
                </a:lnTo>
                <a:lnTo>
                  <a:pt x="10283" y="465"/>
                </a:lnTo>
                <a:lnTo>
                  <a:pt x="9916" y="343"/>
                </a:lnTo>
                <a:lnTo>
                  <a:pt x="9550" y="245"/>
                </a:lnTo>
                <a:lnTo>
                  <a:pt x="9184" y="147"/>
                </a:lnTo>
                <a:lnTo>
                  <a:pt x="8817" y="99"/>
                </a:lnTo>
                <a:lnTo>
                  <a:pt x="8426" y="50"/>
                </a:lnTo>
                <a:lnTo>
                  <a:pt x="8036" y="1"/>
                </a:lnTo>
                <a:close/>
              </a:path>
            </a:pathLst>
          </a:custGeom>
          <a:solidFill>
            <a:srgbClr val="FFC0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  <p:grpSp>
        <p:nvGrpSpPr>
          <p:cNvPr id="7" name="Shape 1871"/>
          <p:cNvGrpSpPr/>
          <p:nvPr/>
        </p:nvGrpSpPr>
        <p:grpSpPr>
          <a:xfrm>
            <a:off x="5562600" y="742950"/>
            <a:ext cx="817208" cy="703679"/>
            <a:chOff x="5975075" y="2327500"/>
            <a:chExt cx="420100" cy="388350"/>
          </a:xfrm>
        </p:grpSpPr>
        <p:sp>
          <p:nvSpPr>
            <p:cNvPr id="8" name="Shape 1872"/>
            <p:cNvSpPr/>
            <p:nvPr/>
          </p:nvSpPr>
          <p:spPr>
            <a:xfrm>
              <a:off x="5975075" y="2474650"/>
              <a:ext cx="98325" cy="220450"/>
            </a:xfrm>
            <a:custGeom>
              <a:avLst/>
              <a:gdLst/>
              <a:ahLst/>
              <a:cxnLst/>
              <a:rect l="0" t="0" r="0" b="0"/>
              <a:pathLst>
                <a:path w="3933" h="8818" extrusionOk="0">
                  <a:moveTo>
                    <a:pt x="2418" y="1002"/>
                  </a:moveTo>
                  <a:lnTo>
                    <a:pt x="2565" y="1027"/>
                  </a:lnTo>
                  <a:lnTo>
                    <a:pt x="2687" y="1075"/>
                  </a:lnTo>
                  <a:lnTo>
                    <a:pt x="2809" y="1124"/>
                  </a:lnTo>
                  <a:lnTo>
                    <a:pt x="2907" y="1222"/>
                  </a:lnTo>
                  <a:lnTo>
                    <a:pt x="3005" y="1320"/>
                  </a:lnTo>
                  <a:lnTo>
                    <a:pt x="3078" y="1442"/>
                  </a:lnTo>
                  <a:lnTo>
                    <a:pt x="3102" y="1564"/>
                  </a:lnTo>
                  <a:lnTo>
                    <a:pt x="3127" y="1710"/>
                  </a:lnTo>
                  <a:lnTo>
                    <a:pt x="3102" y="1857"/>
                  </a:lnTo>
                  <a:lnTo>
                    <a:pt x="3078" y="1979"/>
                  </a:lnTo>
                  <a:lnTo>
                    <a:pt x="3005" y="2101"/>
                  </a:lnTo>
                  <a:lnTo>
                    <a:pt x="2907" y="2223"/>
                  </a:lnTo>
                  <a:lnTo>
                    <a:pt x="2809" y="2297"/>
                  </a:lnTo>
                  <a:lnTo>
                    <a:pt x="2687" y="2370"/>
                  </a:lnTo>
                  <a:lnTo>
                    <a:pt x="2565" y="2394"/>
                  </a:lnTo>
                  <a:lnTo>
                    <a:pt x="2418" y="2419"/>
                  </a:lnTo>
                  <a:lnTo>
                    <a:pt x="2272" y="2394"/>
                  </a:lnTo>
                  <a:lnTo>
                    <a:pt x="2150" y="2370"/>
                  </a:lnTo>
                  <a:lnTo>
                    <a:pt x="2028" y="2297"/>
                  </a:lnTo>
                  <a:lnTo>
                    <a:pt x="1930" y="2223"/>
                  </a:lnTo>
                  <a:lnTo>
                    <a:pt x="1832" y="2101"/>
                  </a:lnTo>
                  <a:lnTo>
                    <a:pt x="1759" y="1979"/>
                  </a:lnTo>
                  <a:lnTo>
                    <a:pt x="1735" y="1857"/>
                  </a:lnTo>
                  <a:lnTo>
                    <a:pt x="1710" y="1710"/>
                  </a:lnTo>
                  <a:lnTo>
                    <a:pt x="1735" y="1564"/>
                  </a:lnTo>
                  <a:lnTo>
                    <a:pt x="1759" y="1442"/>
                  </a:lnTo>
                  <a:lnTo>
                    <a:pt x="1832" y="1320"/>
                  </a:lnTo>
                  <a:lnTo>
                    <a:pt x="1930" y="1222"/>
                  </a:lnTo>
                  <a:lnTo>
                    <a:pt x="2028" y="1124"/>
                  </a:lnTo>
                  <a:lnTo>
                    <a:pt x="2150" y="1075"/>
                  </a:lnTo>
                  <a:lnTo>
                    <a:pt x="2272" y="1027"/>
                  </a:lnTo>
                  <a:lnTo>
                    <a:pt x="2418" y="1002"/>
                  </a:lnTo>
                  <a:close/>
                  <a:moveTo>
                    <a:pt x="1" y="1"/>
                  </a:moveTo>
                  <a:lnTo>
                    <a:pt x="1" y="8817"/>
                  </a:lnTo>
                  <a:lnTo>
                    <a:pt x="3933" y="8817"/>
                  </a:lnTo>
                  <a:lnTo>
                    <a:pt x="3933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  <p:sp>
          <p:nvSpPr>
            <p:cNvPr id="9" name="Shape 1873"/>
            <p:cNvSpPr/>
            <p:nvPr/>
          </p:nvSpPr>
          <p:spPr>
            <a:xfrm>
              <a:off x="6088025" y="2327500"/>
              <a:ext cx="307150" cy="388350"/>
            </a:xfrm>
            <a:custGeom>
              <a:avLst/>
              <a:gdLst/>
              <a:ahLst/>
              <a:cxnLst/>
              <a:rect l="0" t="0" r="0" b="0"/>
              <a:pathLst>
                <a:path w="12286" h="15534" extrusionOk="0">
                  <a:moveTo>
                    <a:pt x="6326" y="1"/>
                  </a:moveTo>
                  <a:lnTo>
                    <a:pt x="5960" y="25"/>
                  </a:lnTo>
                  <a:lnTo>
                    <a:pt x="5716" y="74"/>
                  </a:lnTo>
                  <a:lnTo>
                    <a:pt x="5520" y="147"/>
                  </a:lnTo>
                  <a:lnTo>
                    <a:pt x="5374" y="221"/>
                  </a:lnTo>
                  <a:lnTo>
                    <a:pt x="4983" y="1466"/>
                  </a:lnTo>
                  <a:lnTo>
                    <a:pt x="4788" y="2028"/>
                  </a:lnTo>
                  <a:lnTo>
                    <a:pt x="4592" y="2541"/>
                  </a:lnTo>
                  <a:lnTo>
                    <a:pt x="4397" y="3005"/>
                  </a:lnTo>
                  <a:lnTo>
                    <a:pt x="4202" y="3396"/>
                  </a:lnTo>
                  <a:lnTo>
                    <a:pt x="4031" y="3689"/>
                  </a:lnTo>
                  <a:lnTo>
                    <a:pt x="3884" y="3933"/>
                  </a:lnTo>
                  <a:lnTo>
                    <a:pt x="3664" y="4153"/>
                  </a:lnTo>
                  <a:lnTo>
                    <a:pt x="3322" y="4495"/>
                  </a:lnTo>
                  <a:lnTo>
                    <a:pt x="2516" y="5252"/>
                  </a:lnTo>
                  <a:lnTo>
                    <a:pt x="1442" y="6229"/>
                  </a:lnTo>
                  <a:lnTo>
                    <a:pt x="1" y="6229"/>
                  </a:lnTo>
                  <a:lnTo>
                    <a:pt x="1" y="13433"/>
                  </a:lnTo>
                  <a:lnTo>
                    <a:pt x="1515" y="13433"/>
                  </a:lnTo>
                  <a:lnTo>
                    <a:pt x="2004" y="13678"/>
                  </a:lnTo>
                  <a:lnTo>
                    <a:pt x="2687" y="13971"/>
                  </a:lnTo>
                  <a:lnTo>
                    <a:pt x="3567" y="14313"/>
                  </a:lnTo>
                  <a:lnTo>
                    <a:pt x="4544" y="14679"/>
                  </a:lnTo>
                  <a:lnTo>
                    <a:pt x="5594" y="14997"/>
                  </a:lnTo>
                  <a:lnTo>
                    <a:pt x="6131" y="15143"/>
                  </a:lnTo>
                  <a:lnTo>
                    <a:pt x="6668" y="15265"/>
                  </a:lnTo>
                  <a:lnTo>
                    <a:pt x="7181" y="15387"/>
                  </a:lnTo>
                  <a:lnTo>
                    <a:pt x="7694" y="15461"/>
                  </a:lnTo>
                  <a:lnTo>
                    <a:pt x="8158" y="15509"/>
                  </a:lnTo>
                  <a:lnTo>
                    <a:pt x="8622" y="15534"/>
                  </a:lnTo>
                  <a:lnTo>
                    <a:pt x="9404" y="15534"/>
                  </a:lnTo>
                  <a:lnTo>
                    <a:pt x="9819" y="15509"/>
                  </a:lnTo>
                  <a:lnTo>
                    <a:pt x="10210" y="15461"/>
                  </a:lnTo>
                  <a:lnTo>
                    <a:pt x="10552" y="15363"/>
                  </a:lnTo>
                  <a:lnTo>
                    <a:pt x="10723" y="15314"/>
                  </a:lnTo>
                  <a:lnTo>
                    <a:pt x="10845" y="15265"/>
                  </a:lnTo>
                  <a:lnTo>
                    <a:pt x="10967" y="15192"/>
                  </a:lnTo>
                  <a:lnTo>
                    <a:pt x="11064" y="15094"/>
                  </a:lnTo>
                  <a:lnTo>
                    <a:pt x="11113" y="14997"/>
                  </a:lnTo>
                  <a:lnTo>
                    <a:pt x="11162" y="14874"/>
                  </a:lnTo>
                  <a:lnTo>
                    <a:pt x="11235" y="14166"/>
                  </a:lnTo>
                  <a:lnTo>
                    <a:pt x="11211" y="13995"/>
                  </a:lnTo>
                  <a:lnTo>
                    <a:pt x="11162" y="13849"/>
                  </a:lnTo>
                  <a:lnTo>
                    <a:pt x="11064" y="13702"/>
                  </a:lnTo>
                  <a:lnTo>
                    <a:pt x="10918" y="13580"/>
                  </a:lnTo>
                  <a:lnTo>
                    <a:pt x="11040" y="13556"/>
                  </a:lnTo>
                  <a:lnTo>
                    <a:pt x="11162" y="13507"/>
                  </a:lnTo>
                  <a:lnTo>
                    <a:pt x="11284" y="13458"/>
                  </a:lnTo>
                  <a:lnTo>
                    <a:pt x="11382" y="13360"/>
                  </a:lnTo>
                  <a:lnTo>
                    <a:pt x="11455" y="13263"/>
                  </a:lnTo>
                  <a:lnTo>
                    <a:pt x="11528" y="13140"/>
                  </a:lnTo>
                  <a:lnTo>
                    <a:pt x="11577" y="12994"/>
                  </a:lnTo>
                  <a:lnTo>
                    <a:pt x="11602" y="12872"/>
                  </a:lnTo>
                  <a:lnTo>
                    <a:pt x="11675" y="11993"/>
                  </a:lnTo>
                  <a:lnTo>
                    <a:pt x="11675" y="11870"/>
                  </a:lnTo>
                  <a:lnTo>
                    <a:pt x="11675" y="11773"/>
                  </a:lnTo>
                  <a:lnTo>
                    <a:pt x="11651" y="11651"/>
                  </a:lnTo>
                  <a:lnTo>
                    <a:pt x="11602" y="11553"/>
                  </a:lnTo>
                  <a:lnTo>
                    <a:pt x="11480" y="11382"/>
                  </a:lnTo>
                  <a:lnTo>
                    <a:pt x="11406" y="11309"/>
                  </a:lnTo>
                  <a:lnTo>
                    <a:pt x="11333" y="11235"/>
                  </a:lnTo>
                  <a:lnTo>
                    <a:pt x="11455" y="11211"/>
                  </a:lnTo>
                  <a:lnTo>
                    <a:pt x="11553" y="11162"/>
                  </a:lnTo>
                  <a:lnTo>
                    <a:pt x="11651" y="11089"/>
                  </a:lnTo>
                  <a:lnTo>
                    <a:pt x="11748" y="10991"/>
                  </a:lnTo>
                  <a:lnTo>
                    <a:pt x="11822" y="10893"/>
                  </a:lnTo>
                  <a:lnTo>
                    <a:pt x="11870" y="10796"/>
                  </a:lnTo>
                  <a:lnTo>
                    <a:pt x="11919" y="10674"/>
                  </a:lnTo>
                  <a:lnTo>
                    <a:pt x="11944" y="10527"/>
                  </a:lnTo>
                  <a:lnTo>
                    <a:pt x="12017" y="9672"/>
                  </a:lnTo>
                  <a:lnTo>
                    <a:pt x="12017" y="9550"/>
                  </a:lnTo>
                  <a:lnTo>
                    <a:pt x="12017" y="9428"/>
                  </a:lnTo>
                  <a:lnTo>
                    <a:pt x="11993" y="9306"/>
                  </a:lnTo>
                  <a:lnTo>
                    <a:pt x="11944" y="9208"/>
                  </a:lnTo>
                  <a:lnTo>
                    <a:pt x="11895" y="9111"/>
                  </a:lnTo>
                  <a:lnTo>
                    <a:pt x="11822" y="9037"/>
                  </a:lnTo>
                  <a:lnTo>
                    <a:pt x="11748" y="8964"/>
                  </a:lnTo>
                  <a:lnTo>
                    <a:pt x="11651" y="8891"/>
                  </a:lnTo>
                  <a:lnTo>
                    <a:pt x="11748" y="8866"/>
                  </a:lnTo>
                  <a:lnTo>
                    <a:pt x="11846" y="8793"/>
                  </a:lnTo>
                  <a:lnTo>
                    <a:pt x="11944" y="8720"/>
                  </a:lnTo>
                  <a:lnTo>
                    <a:pt x="12017" y="8647"/>
                  </a:lnTo>
                  <a:lnTo>
                    <a:pt x="12090" y="8549"/>
                  </a:lnTo>
                  <a:lnTo>
                    <a:pt x="12139" y="8451"/>
                  </a:lnTo>
                  <a:lnTo>
                    <a:pt x="12163" y="8329"/>
                  </a:lnTo>
                  <a:lnTo>
                    <a:pt x="12188" y="8207"/>
                  </a:lnTo>
                  <a:lnTo>
                    <a:pt x="12286" y="7328"/>
                  </a:lnTo>
                  <a:lnTo>
                    <a:pt x="12261" y="7206"/>
                  </a:lnTo>
                  <a:lnTo>
                    <a:pt x="12237" y="7083"/>
                  </a:lnTo>
                  <a:lnTo>
                    <a:pt x="12188" y="6986"/>
                  </a:lnTo>
                  <a:lnTo>
                    <a:pt x="12139" y="6888"/>
                  </a:lnTo>
                  <a:lnTo>
                    <a:pt x="12066" y="6790"/>
                  </a:lnTo>
                  <a:lnTo>
                    <a:pt x="11968" y="6717"/>
                  </a:lnTo>
                  <a:lnTo>
                    <a:pt x="11748" y="6571"/>
                  </a:lnTo>
                  <a:lnTo>
                    <a:pt x="11504" y="6448"/>
                  </a:lnTo>
                  <a:lnTo>
                    <a:pt x="11211" y="6351"/>
                  </a:lnTo>
                  <a:lnTo>
                    <a:pt x="10893" y="6278"/>
                  </a:lnTo>
                  <a:lnTo>
                    <a:pt x="10576" y="6229"/>
                  </a:lnTo>
                  <a:lnTo>
                    <a:pt x="9892" y="6131"/>
                  </a:lnTo>
                  <a:lnTo>
                    <a:pt x="8842" y="6033"/>
                  </a:lnTo>
                  <a:lnTo>
                    <a:pt x="7596" y="5960"/>
                  </a:lnTo>
                  <a:lnTo>
                    <a:pt x="6326" y="5887"/>
                  </a:lnTo>
                  <a:lnTo>
                    <a:pt x="6497" y="5594"/>
                  </a:lnTo>
                  <a:lnTo>
                    <a:pt x="6644" y="5252"/>
                  </a:lnTo>
                  <a:lnTo>
                    <a:pt x="6790" y="4885"/>
                  </a:lnTo>
                  <a:lnTo>
                    <a:pt x="6888" y="4495"/>
                  </a:lnTo>
                  <a:lnTo>
                    <a:pt x="6986" y="4104"/>
                  </a:lnTo>
                  <a:lnTo>
                    <a:pt x="7083" y="3689"/>
                  </a:lnTo>
                  <a:lnTo>
                    <a:pt x="7181" y="2883"/>
                  </a:lnTo>
                  <a:lnTo>
                    <a:pt x="7254" y="2150"/>
                  </a:lnTo>
                  <a:lnTo>
                    <a:pt x="7303" y="1539"/>
                  </a:lnTo>
                  <a:lnTo>
                    <a:pt x="7303" y="978"/>
                  </a:lnTo>
                  <a:lnTo>
                    <a:pt x="7303" y="807"/>
                  </a:lnTo>
                  <a:lnTo>
                    <a:pt x="7230" y="611"/>
                  </a:lnTo>
                  <a:lnTo>
                    <a:pt x="7157" y="465"/>
                  </a:lnTo>
                  <a:lnTo>
                    <a:pt x="7035" y="318"/>
                  </a:lnTo>
                  <a:lnTo>
                    <a:pt x="6888" y="172"/>
                  </a:lnTo>
                  <a:lnTo>
                    <a:pt x="6717" y="98"/>
                  </a:lnTo>
                  <a:lnTo>
                    <a:pt x="6522" y="25"/>
                  </a:lnTo>
                  <a:lnTo>
                    <a:pt x="6326" y="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lIns="91425" tIns="91425" rIns="91425" bIns="91425" anchor="ctr" anchorCtr="0">
              <a:noAutofit/>
            </a:bodyPr>
            <a:lstStyle/>
            <a:p>
              <a:pPr lvl="0">
                <a:spcBef>
                  <a:spcPts val="0"/>
                </a:spcBef>
                <a:buNone/>
              </a:pPr>
              <a:endParaRPr/>
            </a:p>
          </p:txBody>
        </p:sp>
      </p:grp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74D9"/>
        </a:solidFill>
        <a:effectLst/>
      </p:bgPr>
    </p:bg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" name="Shape 150"/>
          <p:cNvPicPr preferRelativeResize="0"/>
          <p:nvPr/>
        </p:nvPicPr>
        <p:blipFill>
          <a:blip r:embed="rId3">
            <a:alphaModFix amt="27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151" name="Shape 151"/>
          <p:cNvSpPr txBox="1">
            <a:spLocks noGrp="1"/>
          </p:cNvSpPr>
          <p:nvPr>
            <p:ph type="title" idx="4294967295"/>
          </p:nvPr>
        </p:nvSpPr>
        <p:spPr>
          <a:xfrm>
            <a:off x="657229" y="3"/>
            <a:ext cx="7115171" cy="3486148"/>
          </a:xfrm>
          <a:prstGeom prst="rect">
            <a:avLst/>
          </a:prstGeom>
        </p:spPr>
        <p:txBody>
          <a:bodyPr lIns="91425" tIns="91425" rIns="91425" bIns="91425" anchor="ctr" anchorCtr="0">
            <a:noAutofit/>
          </a:bodyPr>
          <a:lstStyle/>
          <a:p>
            <a:pPr lvl="0" rtl="0">
              <a:spcBef>
                <a:spcPts val="0"/>
              </a:spcBef>
              <a:buNone/>
            </a:pPr>
            <a:endParaRPr lang="en" sz="2400" dirty="0"/>
          </a:p>
          <a:p>
            <a:pPr lvl="0" rtl="0">
              <a:spcBef>
                <a:spcPts val="0"/>
              </a:spcBef>
              <a:buNone/>
            </a:pPr>
            <a:r>
              <a:rPr lang="en" dirty="0" smtClean="0"/>
              <a:t>Have a good day </a:t>
            </a:r>
            <a:endParaRPr lang="en" dirty="0"/>
          </a:p>
        </p:txBody>
      </p:sp>
      <p:sp>
        <p:nvSpPr>
          <p:cNvPr id="4" name="Shape 665"/>
          <p:cNvSpPr/>
          <p:nvPr/>
        </p:nvSpPr>
        <p:spPr>
          <a:xfrm>
            <a:off x="152400" y="4400551"/>
            <a:ext cx="843226" cy="457199"/>
          </a:xfrm>
          <a:custGeom>
            <a:avLst/>
            <a:gdLst/>
            <a:ahLst/>
            <a:cxnLst/>
            <a:rect l="0" t="0" r="0" b="0"/>
            <a:pathLst>
              <a:path w="22274" h="13141" extrusionOk="0">
                <a:moveTo>
                  <a:pt x="14532" y="3786"/>
                </a:moveTo>
                <a:lnTo>
                  <a:pt x="11747" y="7084"/>
                </a:lnTo>
                <a:lnTo>
                  <a:pt x="11577" y="7035"/>
                </a:lnTo>
                <a:lnTo>
                  <a:pt x="11406" y="6986"/>
                </a:lnTo>
                <a:lnTo>
                  <a:pt x="11235" y="6937"/>
                </a:lnTo>
                <a:lnTo>
                  <a:pt x="10893" y="6937"/>
                </a:lnTo>
                <a:lnTo>
                  <a:pt x="10746" y="6961"/>
                </a:lnTo>
                <a:lnTo>
                  <a:pt x="9207" y="3786"/>
                </a:lnTo>
                <a:close/>
                <a:moveTo>
                  <a:pt x="7034" y="6082"/>
                </a:moveTo>
                <a:lnTo>
                  <a:pt x="7229" y="6302"/>
                </a:lnTo>
                <a:lnTo>
                  <a:pt x="7400" y="6522"/>
                </a:lnTo>
                <a:lnTo>
                  <a:pt x="7571" y="6766"/>
                </a:lnTo>
                <a:lnTo>
                  <a:pt x="7718" y="7010"/>
                </a:lnTo>
                <a:lnTo>
                  <a:pt x="7840" y="7279"/>
                </a:lnTo>
                <a:lnTo>
                  <a:pt x="7937" y="7572"/>
                </a:lnTo>
                <a:lnTo>
                  <a:pt x="8011" y="7841"/>
                </a:lnTo>
                <a:lnTo>
                  <a:pt x="8060" y="8134"/>
                </a:lnTo>
                <a:lnTo>
                  <a:pt x="5422" y="8134"/>
                </a:lnTo>
                <a:lnTo>
                  <a:pt x="7034" y="6082"/>
                </a:lnTo>
                <a:close/>
                <a:moveTo>
                  <a:pt x="8475" y="4275"/>
                </a:moveTo>
                <a:lnTo>
                  <a:pt x="9965" y="7352"/>
                </a:lnTo>
                <a:lnTo>
                  <a:pt x="9769" y="7523"/>
                </a:lnTo>
                <a:lnTo>
                  <a:pt x="9623" y="7743"/>
                </a:lnTo>
                <a:lnTo>
                  <a:pt x="9525" y="7963"/>
                </a:lnTo>
                <a:lnTo>
                  <a:pt x="9427" y="8183"/>
                </a:lnTo>
                <a:lnTo>
                  <a:pt x="9061" y="8183"/>
                </a:lnTo>
                <a:lnTo>
                  <a:pt x="8988" y="7767"/>
                </a:lnTo>
                <a:lnTo>
                  <a:pt x="8890" y="7377"/>
                </a:lnTo>
                <a:lnTo>
                  <a:pt x="8768" y="6986"/>
                </a:lnTo>
                <a:lnTo>
                  <a:pt x="8597" y="6619"/>
                </a:lnTo>
                <a:lnTo>
                  <a:pt x="8402" y="6253"/>
                </a:lnTo>
                <a:lnTo>
                  <a:pt x="8182" y="5936"/>
                </a:lnTo>
                <a:lnTo>
                  <a:pt x="7937" y="5618"/>
                </a:lnTo>
                <a:lnTo>
                  <a:pt x="7644" y="5325"/>
                </a:lnTo>
                <a:lnTo>
                  <a:pt x="8475" y="4275"/>
                </a:lnTo>
                <a:close/>
                <a:moveTo>
                  <a:pt x="11161" y="8012"/>
                </a:moveTo>
                <a:lnTo>
                  <a:pt x="11259" y="8060"/>
                </a:lnTo>
                <a:lnTo>
                  <a:pt x="11381" y="8109"/>
                </a:lnTo>
                <a:lnTo>
                  <a:pt x="11454" y="8183"/>
                </a:lnTo>
                <a:lnTo>
                  <a:pt x="11528" y="8280"/>
                </a:lnTo>
                <a:lnTo>
                  <a:pt x="11577" y="8378"/>
                </a:lnTo>
                <a:lnTo>
                  <a:pt x="11625" y="8476"/>
                </a:lnTo>
                <a:lnTo>
                  <a:pt x="11625" y="8598"/>
                </a:lnTo>
                <a:lnTo>
                  <a:pt x="11625" y="8695"/>
                </a:lnTo>
                <a:lnTo>
                  <a:pt x="11577" y="8818"/>
                </a:lnTo>
                <a:lnTo>
                  <a:pt x="11528" y="8915"/>
                </a:lnTo>
                <a:lnTo>
                  <a:pt x="11454" y="9013"/>
                </a:lnTo>
                <a:lnTo>
                  <a:pt x="11381" y="9062"/>
                </a:lnTo>
                <a:lnTo>
                  <a:pt x="11259" y="9135"/>
                </a:lnTo>
                <a:lnTo>
                  <a:pt x="11161" y="9159"/>
                </a:lnTo>
                <a:lnTo>
                  <a:pt x="11039" y="9184"/>
                </a:lnTo>
                <a:lnTo>
                  <a:pt x="10942" y="9159"/>
                </a:lnTo>
                <a:lnTo>
                  <a:pt x="10819" y="9135"/>
                </a:lnTo>
                <a:lnTo>
                  <a:pt x="10722" y="9062"/>
                </a:lnTo>
                <a:lnTo>
                  <a:pt x="10624" y="9013"/>
                </a:lnTo>
                <a:lnTo>
                  <a:pt x="10575" y="8915"/>
                </a:lnTo>
                <a:lnTo>
                  <a:pt x="10502" y="8818"/>
                </a:lnTo>
                <a:lnTo>
                  <a:pt x="10477" y="8695"/>
                </a:lnTo>
                <a:lnTo>
                  <a:pt x="10453" y="8598"/>
                </a:lnTo>
                <a:lnTo>
                  <a:pt x="10477" y="8476"/>
                </a:lnTo>
                <a:lnTo>
                  <a:pt x="10502" y="8378"/>
                </a:lnTo>
                <a:lnTo>
                  <a:pt x="10575" y="8280"/>
                </a:lnTo>
                <a:lnTo>
                  <a:pt x="10624" y="8183"/>
                </a:lnTo>
                <a:lnTo>
                  <a:pt x="10722" y="8109"/>
                </a:lnTo>
                <a:lnTo>
                  <a:pt x="10819" y="8060"/>
                </a:lnTo>
                <a:lnTo>
                  <a:pt x="10942" y="8012"/>
                </a:lnTo>
                <a:close/>
                <a:moveTo>
                  <a:pt x="4811" y="5081"/>
                </a:moveTo>
                <a:lnTo>
                  <a:pt x="5056" y="5105"/>
                </a:lnTo>
                <a:lnTo>
                  <a:pt x="5275" y="5154"/>
                </a:lnTo>
                <a:lnTo>
                  <a:pt x="5520" y="5203"/>
                </a:lnTo>
                <a:lnTo>
                  <a:pt x="5739" y="5276"/>
                </a:lnTo>
                <a:lnTo>
                  <a:pt x="5959" y="5374"/>
                </a:lnTo>
                <a:lnTo>
                  <a:pt x="6179" y="5472"/>
                </a:lnTo>
                <a:lnTo>
                  <a:pt x="6374" y="5569"/>
                </a:lnTo>
                <a:lnTo>
                  <a:pt x="4640" y="7816"/>
                </a:lnTo>
                <a:lnTo>
                  <a:pt x="4396" y="7816"/>
                </a:lnTo>
                <a:lnTo>
                  <a:pt x="4250" y="7865"/>
                </a:lnTo>
                <a:lnTo>
                  <a:pt x="4127" y="7938"/>
                </a:lnTo>
                <a:lnTo>
                  <a:pt x="4005" y="8036"/>
                </a:lnTo>
                <a:lnTo>
                  <a:pt x="3908" y="8158"/>
                </a:lnTo>
                <a:lnTo>
                  <a:pt x="3834" y="8280"/>
                </a:lnTo>
                <a:lnTo>
                  <a:pt x="3786" y="8427"/>
                </a:lnTo>
                <a:lnTo>
                  <a:pt x="3761" y="8598"/>
                </a:lnTo>
                <a:lnTo>
                  <a:pt x="3786" y="8744"/>
                </a:lnTo>
                <a:lnTo>
                  <a:pt x="3834" y="8891"/>
                </a:lnTo>
                <a:lnTo>
                  <a:pt x="3908" y="9037"/>
                </a:lnTo>
                <a:lnTo>
                  <a:pt x="4005" y="9135"/>
                </a:lnTo>
                <a:lnTo>
                  <a:pt x="4127" y="9233"/>
                </a:lnTo>
                <a:lnTo>
                  <a:pt x="4250" y="9306"/>
                </a:lnTo>
                <a:lnTo>
                  <a:pt x="4396" y="9355"/>
                </a:lnTo>
                <a:lnTo>
                  <a:pt x="4543" y="9379"/>
                </a:lnTo>
                <a:lnTo>
                  <a:pt x="4738" y="9355"/>
                </a:lnTo>
                <a:lnTo>
                  <a:pt x="4933" y="9282"/>
                </a:lnTo>
                <a:lnTo>
                  <a:pt x="5080" y="9159"/>
                </a:lnTo>
                <a:lnTo>
                  <a:pt x="5227" y="9013"/>
                </a:lnTo>
                <a:lnTo>
                  <a:pt x="8060" y="9013"/>
                </a:lnTo>
                <a:lnTo>
                  <a:pt x="8011" y="9330"/>
                </a:lnTo>
                <a:lnTo>
                  <a:pt x="7937" y="9648"/>
                </a:lnTo>
                <a:lnTo>
                  <a:pt x="7815" y="9965"/>
                </a:lnTo>
                <a:lnTo>
                  <a:pt x="7693" y="10259"/>
                </a:lnTo>
                <a:lnTo>
                  <a:pt x="7522" y="10527"/>
                </a:lnTo>
                <a:lnTo>
                  <a:pt x="7351" y="10771"/>
                </a:lnTo>
                <a:lnTo>
                  <a:pt x="7156" y="11016"/>
                </a:lnTo>
                <a:lnTo>
                  <a:pt x="6912" y="11235"/>
                </a:lnTo>
                <a:lnTo>
                  <a:pt x="6667" y="11431"/>
                </a:lnTo>
                <a:lnTo>
                  <a:pt x="6423" y="11626"/>
                </a:lnTo>
                <a:lnTo>
                  <a:pt x="6130" y="11773"/>
                </a:lnTo>
                <a:lnTo>
                  <a:pt x="5837" y="11895"/>
                </a:lnTo>
                <a:lnTo>
                  <a:pt x="5544" y="12017"/>
                </a:lnTo>
                <a:lnTo>
                  <a:pt x="5227" y="12090"/>
                </a:lnTo>
                <a:lnTo>
                  <a:pt x="4885" y="12139"/>
                </a:lnTo>
                <a:lnTo>
                  <a:pt x="4201" y="12139"/>
                </a:lnTo>
                <a:lnTo>
                  <a:pt x="3834" y="12066"/>
                </a:lnTo>
                <a:lnTo>
                  <a:pt x="3517" y="11993"/>
                </a:lnTo>
                <a:lnTo>
                  <a:pt x="3175" y="11870"/>
                </a:lnTo>
                <a:lnTo>
                  <a:pt x="2882" y="11724"/>
                </a:lnTo>
                <a:lnTo>
                  <a:pt x="2589" y="11553"/>
                </a:lnTo>
                <a:lnTo>
                  <a:pt x="2320" y="11333"/>
                </a:lnTo>
                <a:lnTo>
                  <a:pt x="2052" y="11113"/>
                </a:lnTo>
                <a:lnTo>
                  <a:pt x="1832" y="10869"/>
                </a:lnTo>
                <a:lnTo>
                  <a:pt x="1636" y="10576"/>
                </a:lnTo>
                <a:lnTo>
                  <a:pt x="1441" y="10283"/>
                </a:lnTo>
                <a:lnTo>
                  <a:pt x="1294" y="9990"/>
                </a:lnTo>
                <a:lnTo>
                  <a:pt x="1172" y="9672"/>
                </a:lnTo>
                <a:lnTo>
                  <a:pt x="1099" y="9330"/>
                </a:lnTo>
                <a:lnTo>
                  <a:pt x="1050" y="8964"/>
                </a:lnTo>
                <a:lnTo>
                  <a:pt x="1026" y="8598"/>
                </a:lnTo>
                <a:lnTo>
                  <a:pt x="1050" y="8256"/>
                </a:lnTo>
                <a:lnTo>
                  <a:pt x="1099" y="7889"/>
                </a:lnTo>
                <a:lnTo>
                  <a:pt x="1172" y="7548"/>
                </a:lnTo>
                <a:lnTo>
                  <a:pt x="1294" y="7230"/>
                </a:lnTo>
                <a:lnTo>
                  <a:pt x="1441" y="6913"/>
                </a:lnTo>
                <a:lnTo>
                  <a:pt x="1636" y="6644"/>
                </a:lnTo>
                <a:lnTo>
                  <a:pt x="1832" y="6351"/>
                </a:lnTo>
                <a:lnTo>
                  <a:pt x="2052" y="6107"/>
                </a:lnTo>
                <a:lnTo>
                  <a:pt x="2320" y="5887"/>
                </a:lnTo>
                <a:lnTo>
                  <a:pt x="2589" y="5667"/>
                </a:lnTo>
                <a:lnTo>
                  <a:pt x="2882" y="5496"/>
                </a:lnTo>
                <a:lnTo>
                  <a:pt x="3175" y="5349"/>
                </a:lnTo>
                <a:lnTo>
                  <a:pt x="3517" y="5227"/>
                </a:lnTo>
                <a:lnTo>
                  <a:pt x="3834" y="5154"/>
                </a:lnTo>
                <a:lnTo>
                  <a:pt x="4201" y="5081"/>
                </a:lnTo>
                <a:close/>
                <a:moveTo>
                  <a:pt x="18097" y="5081"/>
                </a:moveTo>
                <a:lnTo>
                  <a:pt x="18464" y="5154"/>
                </a:lnTo>
                <a:lnTo>
                  <a:pt x="18806" y="5227"/>
                </a:lnTo>
                <a:lnTo>
                  <a:pt x="19123" y="5349"/>
                </a:lnTo>
                <a:lnTo>
                  <a:pt x="19441" y="5496"/>
                </a:lnTo>
                <a:lnTo>
                  <a:pt x="19734" y="5667"/>
                </a:lnTo>
                <a:lnTo>
                  <a:pt x="20002" y="5887"/>
                </a:lnTo>
                <a:lnTo>
                  <a:pt x="20247" y="6107"/>
                </a:lnTo>
                <a:lnTo>
                  <a:pt x="20466" y="6351"/>
                </a:lnTo>
                <a:lnTo>
                  <a:pt x="20686" y="6644"/>
                </a:lnTo>
                <a:lnTo>
                  <a:pt x="20857" y="6913"/>
                </a:lnTo>
                <a:lnTo>
                  <a:pt x="21004" y="7230"/>
                </a:lnTo>
                <a:lnTo>
                  <a:pt x="21126" y="7548"/>
                </a:lnTo>
                <a:lnTo>
                  <a:pt x="21199" y="7889"/>
                </a:lnTo>
                <a:lnTo>
                  <a:pt x="21272" y="8256"/>
                </a:lnTo>
                <a:lnTo>
                  <a:pt x="21272" y="8598"/>
                </a:lnTo>
                <a:lnTo>
                  <a:pt x="21272" y="8964"/>
                </a:lnTo>
                <a:lnTo>
                  <a:pt x="21199" y="9330"/>
                </a:lnTo>
                <a:lnTo>
                  <a:pt x="21126" y="9672"/>
                </a:lnTo>
                <a:lnTo>
                  <a:pt x="21004" y="9990"/>
                </a:lnTo>
                <a:lnTo>
                  <a:pt x="20857" y="10283"/>
                </a:lnTo>
                <a:lnTo>
                  <a:pt x="20686" y="10576"/>
                </a:lnTo>
                <a:lnTo>
                  <a:pt x="20466" y="10869"/>
                </a:lnTo>
                <a:lnTo>
                  <a:pt x="20247" y="11113"/>
                </a:lnTo>
                <a:lnTo>
                  <a:pt x="20002" y="11333"/>
                </a:lnTo>
                <a:lnTo>
                  <a:pt x="19734" y="11553"/>
                </a:lnTo>
                <a:lnTo>
                  <a:pt x="19441" y="11724"/>
                </a:lnTo>
                <a:lnTo>
                  <a:pt x="19123" y="11870"/>
                </a:lnTo>
                <a:lnTo>
                  <a:pt x="18806" y="11993"/>
                </a:lnTo>
                <a:lnTo>
                  <a:pt x="18464" y="12066"/>
                </a:lnTo>
                <a:lnTo>
                  <a:pt x="18097" y="12139"/>
                </a:lnTo>
                <a:lnTo>
                  <a:pt x="17389" y="12139"/>
                </a:lnTo>
                <a:lnTo>
                  <a:pt x="17023" y="12066"/>
                </a:lnTo>
                <a:lnTo>
                  <a:pt x="16705" y="11993"/>
                </a:lnTo>
                <a:lnTo>
                  <a:pt x="16363" y="11870"/>
                </a:lnTo>
                <a:lnTo>
                  <a:pt x="16070" y="11724"/>
                </a:lnTo>
                <a:lnTo>
                  <a:pt x="15777" y="11553"/>
                </a:lnTo>
                <a:lnTo>
                  <a:pt x="15509" y="11333"/>
                </a:lnTo>
                <a:lnTo>
                  <a:pt x="15240" y="11113"/>
                </a:lnTo>
                <a:lnTo>
                  <a:pt x="15020" y="10869"/>
                </a:lnTo>
                <a:lnTo>
                  <a:pt x="14825" y="10576"/>
                </a:lnTo>
                <a:lnTo>
                  <a:pt x="14629" y="10283"/>
                </a:lnTo>
                <a:lnTo>
                  <a:pt x="14483" y="9990"/>
                </a:lnTo>
                <a:lnTo>
                  <a:pt x="14361" y="9672"/>
                </a:lnTo>
                <a:lnTo>
                  <a:pt x="14287" y="9330"/>
                </a:lnTo>
                <a:lnTo>
                  <a:pt x="14239" y="8964"/>
                </a:lnTo>
                <a:lnTo>
                  <a:pt x="14214" y="8598"/>
                </a:lnTo>
                <a:lnTo>
                  <a:pt x="14214" y="8354"/>
                </a:lnTo>
                <a:lnTo>
                  <a:pt x="14239" y="8109"/>
                </a:lnTo>
                <a:lnTo>
                  <a:pt x="14287" y="7889"/>
                </a:lnTo>
                <a:lnTo>
                  <a:pt x="14336" y="7645"/>
                </a:lnTo>
                <a:lnTo>
                  <a:pt x="14410" y="7425"/>
                </a:lnTo>
                <a:lnTo>
                  <a:pt x="14507" y="7206"/>
                </a:lnTo>
                <a:lnTo>
                  <a:pt x="14605" y="6986"/>
                </a:lnTo>
                <a:lnTo>
                  <a:pt x="14703" y="6790"/>
                </a:lnTo>
                <a:lnTo>
                  <a:pt x="14849" y="6595"/>
                </a:lnTo>
                <a:lnTo>
                  <a:pt x="14971" y="6424"/>
                </a:lnTo>
                <a:lnTo>
                  <a:pt x="15118" y="6229"/>
                </a:lnTo>
                <a:lnTo>
                  <a:pt x="15289" y="6082"/>
                </a:lnTo>
                <a:lnTo>
                  <a:pt x="15460" y="5911"/>
                </a:lnTo>
                <a:lnTo>
                  <a:pt x="15631" y="5765"/>
                </a:lnTo>
                <a:lnTo>
                  <a:pt x="15826" y="5643"/>
                </a:lnTo>
                <a:lnTo>
                  <a:pt x="16022" y="5520"/>
                </a:lnTo>
                <a:lnTo>
                  <a:pt x="17096" y="8134"/>
                </a:lnTo>
                <a:lnTo>
                  <a:pt x="17023" y="8231"/>
                </a:lnTo>
                <a:lnTo>
                  <a:pt x="16974" y="8354"/>
                </a:lnTo>
                <a:lnTo>
                  <a:pt x="16950" y="8476"/>
                </a:lnTo>
                <a:lnTo>
                  <a:pt x="16925" y="8598"/>
                </a:lnTo>
                <a:lnTo>
                  <a:pt x="16950" y="8744"/>
                </a:lnTo>
                <a:lnTo>
                  <a:pt x="16998" y="8891"/>
                </a:lnTo>
                <a:lnTo>
                  <a:pt x="17072" y="9037"/>
                </a:lnTo>
                <a:lnTo>
                  <a:pt x="17169" y="9135"/>
                </a:lnTo>
                <a:lnTo>
                  <a:pt x="17292" y="9233"/>
                </a:lnTo>
                <a:lnTo>
                  <a:pt x="17414" y="9306"/>
                </a:lnTo>
                <a:lnTo>
                  <a:pt x="17560" y="9355"/>
                </a:lnTo>
                <a:lnTo>
                  <a:pt x="17731" y="9379"/>
                </a:lnTo>
                <a:lnTo>
                  <a:pt x="17878" y="9355"/>
                </a:lnTo>
                <a:lnTo>
                  <a:pt x="18024" y="9306"/>
                </a:lnTo>
                <a:lnTo>
                  <a:pt x="18146" y="9233"/>
                </a:lnTo>
                <a:lnTo>
                  <a:pt x="18268" y="9135"/>
                </a:lnTo>
                <a:lnTo>
                  <a:pt x="18366" y="9037"/>
                </a:lnTo>
                <a:lnTo>
                  <a:pt x="18439" y="8891"/>
                </a:lnTo>
                <a:lnTo>
                  <a:pt x="18488" y="8744"/>
                </a:lnTo>
                <a:lnTo>
                  <a:pt x="18513" y="8598"/>
                </a:lnTo>
                <a:lnTo>
                  <a:pt x="18488" y="8451"/>
                </a:lnTo>
                <a:lnTo>
                  <a:pt x="18464" y="8329"/>
                </a:lnTo>
                <a:lnTo>
                  <a:pt x="18391" y="8207"/>
                </a:lnTo>
                <a:lnTo>
                  <a:pt x="18317" y="8085"/>
                </a:lnTo>
                <a:lnTo>
                  <a:pt x="18220" y="7987"/>
                </a:lnTo>
                <a:lnTo>
                  <a:pt x="18122" y="7914"/>
                </a:lnTo>
                <a:lnTo>
                  <a:pt x="18000" y="7865"/>
                </a:lnTo>
                <a:lnTo>
                  <a:pt x="17853" y="7816"/>
                </a:lnTo>
                <a:lnTo>
                  <a:pt x="16803" y="5203"/>
                </a:lnTo>
                <a:lnTo>
                  <a:pt x="17023" y="5154"/>
                </a:lnTo>
                <a:lnTo>
                  <a:pt x="17267" y="5105"/>
                </a:lnTo>
                <a:lnTo>
                  <a:pt x="17511" y="5081"/>
                </a:lnTo>
                <a:close/>
                <a:moveTo>
                  <a:pt x="6252" y="1"/>
                </a:moveTo>
                <a:lnTo>
                  <a:pt x="6179" y="25"/>
                </a:lnTo>
                <a:lnTo>
                  <a:pt x="6106" y="74"/>
                </a:lnTo>
                <a:lnTo>
                  <a:pt x="6057" y="123"/>
                </a:lnTo>
                <a:lnTo>
                  <a:pt x="6008" y="196"/>
                </a:lnTo>
                <a:lnTo>
                  <a:pt x="5959" y="245"/>
                </a:lnTo>
                <a:lnTo>
                  <a:pt x="5935" y="343"/>
                </a:lnTo>
                <a:lnTo>
                  <a:pt x="5935" y="416"/>
                </a:lnTo>
                <a:lnTo>
                  <a:pt x="5959" y="660"/>
                </a:lnTo>
                <a:lnTo>
                  <a:pt x="6057" y="978"/>
                </a:lnTo>
                <a:lnTo>
                  <a:pt x="6106" y="1124"/>
                </a:lnTo>
                <a:lnTo>
                  <a:pt x="6179" y="1222"/>
                </a:lnTo>
                <a:lnTo>
                  <a:pt x="6252" y="1320"/>
                </a:lnTo>
                <a:lnTo>
                  <a:pt x="6350" y="1344"/>
                </a:lnTo>
                <a:lnTo>
                  <a:pt x="7107" y="1344"/>
                </a:lnTo>
                <a:lnTo>
                  <a:pt x="8084" y="3396"/>
                </a:lnTo>
                <a:lnTo>
                  <a:pt x="6985" y="4788"/>
                </a:lnTo>
                <a:lnTo>
                  <a:pt x="6716" y="4617"/>
                </a:lnTo>
                <a:lnTo>
                  <a:pt x="6423" y="4470"/>
                </a:lnTo>
                <a:lnTo>
                  <a:pt x="6130" y="4348"/>
                </a:lnTo>
                <a:lnTo>
                  <a:pt x="5813" y="4250"/>
                </a:lnTo>
                <a:lnTo>
                  <a:pt x="5495" y="4177"/>
                </a:lnTo>
                <a:lnTo>
                  <a:pt x="5178" y="4104"/>
                </a:lnTo>
                <a:lnTo>
                  <a:pt x="4860" y="4079"/>
                </a:lnTo>
                <a:lnTo>
                  <a:pt x="4030" y="4079"/>
                </a:lnTo>
                <a:lnTo>
                  <a:pt x="3590" y="4153"/>
                </a:lnTo>
                <a:lnTo>
                  <a:pt x="3151" y="4275"/>
                </a:lnTo>
                <a:lnTo>
                  <a:pt x="2735" y="4421"/>
                </a:lnTo>
                <a:lnTo>
                  <a:pt x="2345" y="4617"/>
                </a:lnTo>
                <a:lnTo>
                  <a:pt x="1978" y="4837"/>
                </a:lnTo>
                <a:lnTo>
                  <a:pt x="1636" y="5105"/>
                </a:lnTo>
                <a:lnTo>
                  <a:pt x="1319" y="5398"/>
                </a:lnTo>
                <a:lnTo>
                  <a:pt x="1026" y="5716"/>
                </a:lnTo>
                <a:lnTo>
                  <a:pt x="782" y="6058"/>
                </a:lnTo>
                <a:lnTo>
                  <a:pt x="537" y="6449"/>
                </a:lnTo>
                <a:lnTo>
                  <a:pt x="366" y="6839"/>
                </a:lnTo>
                <a:lnTo>
                  <a:pt x="220" y="7254"/>
                </a:lnTo>
                <a:lnTo>
                  <a:pt x="98" y="7670"/>
                </a:lnTo>
                <a:lnTo>
                  <a:pt x="24" y="8134"/>
                </a:lnTo>
                <a:lnTo>
                  <a:pt x="0" y="8598"/>
                </a:lnTo>
                <a:lnTo>
                  <a:pt x="24" y="9062"/>
                </a:lnTo>
                <a:lnTo>
                  <a:pt x="98" y="9501"/>
                </a:lnTo>
                <a:lnTo>
                  <a:pt x="220" y="9941"/>
                </a:lnTo>
                <a:lnTo>
                  <a:pt x="366" y="10356"/>
                </a:lnTo>
                <a:lnTo>
                  <a:pt x="562" y="10747"/>
                </a:lnTo>
                <a:lnTo>
                  <a:pt x="782" y="11138"/>
                </a:lnTo>
                <a:lnTo>
                  <a:pt x="1050" y="11480"/>
                </a:lnTo>
                <a:lnTo>
                  <a:pt x="1343" y="11797"/>
                </a:lnTo>
                <a:lnTo>
                  <a:pt x="1661" y="12090"/>
                </a:lnTo>
                <a:lnTo>
                  <a:pt x="2003" y="12359"/>
                </a:lnTo>
                <a:lnTo>
                  <a:pt x="2369" y="12579"/>
                </a:lnTo>
                <a:lnTo>
                  <a:pt x="2760" y="12774"/>
                </a:lnTo>
                <a:lnTo>
                  <a:pt x="3175" y="12945"/>
                </a:lnTo>
                <a:lnTo>
                  <a:pt x="3615" y="13043"/>
                </a:lnTo>
                <a:lnTo>
                  <a:pt x="4079" y="13116"/>
                </a:lnTo>
                <a:lnTo>
                  <a:pt x="4518" y="13140"/>
                </a:lnTo>
                <a:lnTo>
                  <a:pt x="4982" y="13116"/>
                </a:lnTo>
                <a:lnTo>
                  <a:pt x="5397" y="13043"/>
                </a:lnTo>
                <a:lnTo>
                  <a:pt x="5813" y="12945"/>
                </a:lnTo>
                <a:lnTo>
                  <a:pt x="6228" y="12823"/>
                </a:lnTo>
                <a:lnTo>
                  <a:pt x="6594" y="12628"/>
                </a:lnTo>
                <a:lnTo>
                  <a:pt x="6961" y="12432"/>
                </a:lnTo>
                <a:lnTo>
                  <a:pt x="7302" y="12188"/>
                </a:lnTo>
                <a:lnTo>
                  <a:pt x="7620" y="11919"/>
                </a:lnTo>
                <a:lnTo>
                  <a:pt x="7913" y="11626"/>
                </a:lnTo>
                <a:lnTo>
                  <a:pt x="8182" y="11309"/>
                </a:lnTo>
                <a:lnTo>
                  <a:pt x="8402" y="10967"/>
                </a:lnTo>
                <a:lnTo>
                  <a:pt x="8597" y="10625"/>
                </a:lnTo>
                <a:lnTo>
                  <a:pt x="8768" y="10234"/>
                </a:lnTo>
                <a:lnTo>
                  <a:pt x="8890" y="9843"/>
                </a:lnTo>
                <a:lnTo>
                  <a:pt x="8988" y="9428"/>
                </a:lnTo>
                <a:lnTo>
                  <a:pt x="9061" y="9013"/>
                </a:lnTo>
                <a:lnTo>
                  <a:pt x="9427" y="9013"/>
                </a:lnTo>
                <a:lnTo>
                  <a:pt x="9525" y="9282"/>
                </a:lnTo>
                <a:lnTo>
                  <a:pt x="9647" y="9501"/>
                </a:lnTo>
                <a:lnTo>
                  <a:pt x="9818" y="9721"/>
                </a:lnTo>
                <a:lnTo>
                  <a:pt x="10013" y="9892"/>
                </a:lnTo>
                <a:lnTo>
                  <a:pt x="10233" y="10039"/>
                </a:lnTo>
                <a:lnTo>
                  <a:pt x="10477" y="10161"/>
                </a:lnTo>
                <a:lnTo>
                  <a:pt x="10746" y="10234"/>
                </a:lnTo>
                <a:lnTo>
                  <a:pt x="11186" y="10234"/>
                </a:lnTo>
                <a:lnTo>
                  <a:pt x="11357" y="10210"/>
                </a:lnTo>
                <a:lnTo>
                  <a:pt x="11503" y="10161"/>
                </a:lnTo>
                <a:lnTo>
                  <a:pt x="11674" y="10112"/>
                </a:lnTo>
                <a:lnTo>
                  <a:pt x="11821" y="10039"/>
                </a:lnTo>
                <a:lnTo>
                  <a:pt x="11943" y="9965"/>
                </a:lnTo>
                <a:lnTo>
                  <a:pt x="12065" y="9868"/>
                </a:lnTo>
                <a:lnTo>
                  <a:pt x="12187" y="9770"/>
                </a:lnTo>
                <a:lnTo>
                  <a:pt x="12309" y="9648"/>
                </a:lnTo>
                <a:lnTo>
                  <a:pt x="12382" y="9526"/>
                </a:lnTo>
                <a:lnTo>
                  <a:pt x="12480" y="9379"/>
                </a:lnTo>
                <a:lnTo>
                  <a:pt x="12553" y="9233"/>
                </a:lnTo>
                <a:lnTo>
                  <a:pt x="12602" y="9086"/>
                </a:lnTo>
                <a:lnTo>
                  <a:pt x="12651" y="8915"/>
                </a:lnTo>
                <a:lnTo>
                  <a:pt x="12676" y="8769"/>
                </a:lnTo>
                <a:lnTo>
                  <a:pt x="12676" y="8598"/>
                </a:lnTo>
                <a:lnTo>
                  <a:pt x="12651" y="8329"/>
                </a:lnTo>
                <a:lnTo>
                  <a:pt x="12602" y="8085"/>
                </a:lnTo>
                <a:lnTo>
                  <a:pt x="12505" y="7865"/>
                </a:lnTo>
                <a:lnTo>
                  <a:pt x="12358" y="7645"/>
                </a:lnTo>
                <a:lnTo>
                  <a:pt x="15411" y="4055"/>
                </a:lnTo>
                <a:lnTo>
                  <a:pt x="15631" y="4592"/>
                </a:lnTo>
                <a:lnTo>
                  <a:pt x="15362" y="4739"/>
                </a:lnTo>
                <a:lnTo>
                  <a:pt x="15093" y="4910"/>
                </a:lnTo>
                <a:lnTo>
                  <a:pt x="14849" y="5105"/>
                </a:lnTo>
                <a:lnTo>
                  <a:pt x="14605" y="5301"/>
                </a:lnTo>
                <a:lnTo>
                  <a:pt x="14385" y="5520"/>
                </a:lnTo>
                <a:lnTo>
                  <a:pt x="14190" y="5765"/>
                </a:lnTo>
                <a:lnTo>
                  <a:pt x="14019" y="6009"/>
                </a:lnTo>
                <a:lnTo>
                  <a:pt x="13848" y="6253"/>
                </a:lnTo>
                <a:lnTo>
                  <a:pt x="13701" y="6522"/>
                </a:lnTo>
                <a:lnTo>
                  <a:pt x="13579" y="6790"/>
                </a:lnTo>
                <a:lnTo>
                  <a:pt x="13457" y="7084"/>
                </a:lnTo>
                <a:lnTo>
                  <a:pt x="13359" y="7377"/>
                </a:lnTo>
                <a:lnTo>
                  <a:pt x="13286" y="7670"/>
                </a:lnTo>
                <a:lnTo>
                  <a:pt x="13237" y="7963"/>
                </a:lnTo>
                <a:lnTo>
                  <a:pt x="13213" y="8280"/>
                </a:lnTo>
                <a:lnTo>
                  <a:pt x="13188" y="8598"/>
                </a:lnTo>
                <a:lnTo>
                  <a:pt x="13213" y="9062"/>
                </a:lnTo>
                <a:lnTo>
                  <a:pt x="13286" y="9501"/>
                </a:lnTo>
                <a:lnTo>
                  <a:pt x="13408" y="9941"/>
                </a:lnTo>
                <a:lnTo>
                  <a:pt x="13555" y="10356"/>
                </a:lnTo>
                <a:lnTo>
                  <a:pt x="13750" y="10747"/>
                </a:lnTo>
                <a:lnTo>
                  <a:pt x="13970" y="11138"/>
                </a:lnTo>
                <a:lnTo>
                  <a:pt x="14239" y="11480"/>
                </a:lnTo>
                <a:lnTo>
                  <a:pt x="14532" y="11797"/>
                </a:lnTo>
                <a:lnTo>
                  <a:pt x="14849" y="12090"/>
                </a:lnTo>
                <a:lnTo>
                  <a:pt x="15191" y="12359"/>
                </a:lnTo>
                <a:lnTo>
                  <a:pt x="15582" y="12579"/>
                </a:lnTo>
                <a:lnTo>
                  <a:pt x="15973" y="12774"/>
                </a:lnTo>
                <a:lnTo>
                  <a:pt x="16388" y="12945"/>
                </a:lnTo>
                <a:lnTo>
                  <a:pt x="16827" y="13043"/>
                </a:lnTo>
                <a:lnTo>
                  <a:pt x="17267" y="13116"/>
                </a:lnTo>
                <a:lnTo>
                  <a:pt x="17756" y="13140"/>
                </a:lnTo>
                <a:lnTo>
                  <a:pt x="18195" y="13116"/>
                </a:lnTo>
                <a:lnTo>
                  <a:pt x="18659" y="13043"/>
                </a:lnTo>
                <a:lnTo>
                  <a:pt x="19099" y="12945"/>
                </a:lnTo>
                <a:lnTo>
                  <a:pt x="19514" y="12774"/>
                </a:lnTo>
                <a:lnTo>
                  <a:pt x="19905" y="12579"/>
                </a:lnTo>
                <a:lnTo>
                  <a:pt x="20271" y="12359"/>
                </a:lnTo>
                <a:lnTo>
                  <a:pt x="20613" y="12090"/>
                </a:lnTo>
                <a:lnTo>
                  <a:pt x="20931" y="11797"/>
                </a:lnTo>
                <a:lnTo>
                  <a:pt x="21224" y="11480"/>
                </a:lnTo>
                <a:lnTo>
                  <a:pt x="21492" y="11138"/>
                </a:lnTo>
                <a:lnTo>
                  <a:pt x="21712" y="10747"/>
                </a:lnTo>
                <a:lnTo>
                  <a:pt x="21907" y="10356"/>
                </a:lnTo>
                <a:lnTo>
                  <a:pt x="22054" y="9941"/>
                </a:lnTo>
                <a:lnTo>
                  <a:pt x="22176" y="9501"/>
                </a:lnTo>
                <a:lnTo>
                  <a:pt x="22249" y="9062"/>
                </a:lnTo>
                <a:lnTo>
                  <a:pt x="22274" y="8598"/>
                </a:lnTo>
                <a:lnTo>
                  <a:pt x="22249" y="8134"/>
                </a:lnTo>
                <a:lnTo>
                  <a:pt x="22176" y="7670"/>
                </a:lnTo>
                <a:lnTo>
                  <a:pt x="22054" y="7230"/>
                </a:lnTo>
                <a:lnTo>
                  <a:pt x="21907" y="6815"/>
                </a:lnTo>
                <a:lnTo>
                  <a:pt x="21712" y="6424"/>
                </a:lnTo>
                <a:lnTo>
                  <a:pt x="21492" y="6058"/>
                </a:lnTo>
                <a:lnTo>
                  <a:pt x="21224" y="5691"/>
                </a:lnTo>
                <a:lnTo>
                  <a:pt x="20931" y="5374"/>
                </a:lnTo>
                <a:lnTo>
                  <a:pt x="20613" y="5081"/>
                </a:lnTo>
                <a:lnTo>
                  <a:pt x="20271" y="4812"/>
                </a:lnTo>
                <a:lnTo>
                  <a:pt x="19905" y="4592"/>
                </a:lnTo>
                <a:lnTo>
                  <a:pt x="19514" y="4397"/>
                </a:lnTo>
                <a:lnTo>
                  <a:pt x="19099" y="4250"/>
                </a:lnTo>
                <a:lnTo>
                  <a:pt x="18659" y="4128"/>
                </a:lnTo>
                <a:lnTo>
                  <a:pt x="18195" y="4079"/>
                </a:lnTo>
                <a:lnTo>
                  <a:pt x="17756" y="4055"/>
                </a:lnTo>
                <a:lnTo>
                  <a:pt x="17414" y="4055"/>
                </a:lnTo>
                <a:lnTo>
                  <a:pt x="17072" y="4104"/>
                </a:lnTo>
                <a:lnTo>
                  <a:pt x="16754" y="4153"/>
                </a:lnTo>
                <a:lnTo>
                  <a:pt x="16412" y="4250"/>
                </a:lnTo>
                <a:lnTo>
                  <a:pt x="15240" y="1344"/>
                </a:lnTo>
                <a:lnTo>
                  <a:pt x="16144" y="1344"/>
                </a:lnTo>
                <a:lnTo>
                  <a:pt x="15997" y="1515"/>
                </a:lnTo>
                <a:lnTo>
                  <a:pt x="15924" y="1564"/>
                </a:lnTo>
                <a:lnTo>
                  <a:pt x="15899" y="1637"/>
                </a:lnTo>
                <a:lnTo>
                  <a:pt x="15875" y="1735"/>
                </a:lnTo>
                <a:lnTo>
                  <a:pt x="15875" y="1808"/>
                </a:lnTo>
                <a:lnTo>
                  <a:pt x="15875" y="1881"/>
                </a:lnTo>
                <a:lnTo>
                  <a:pt x="15899" y="1955"/>
                </a:lnTo>
                <a:lnTo>
                  <a:pt x="15924" y="2028"/>
                </a:lnTo>
                <a:lnTo>
                  <a:pt x="15997" y="2101"/>
                </a:lnTo>
                <a:lnTo>
                  <a:pt x="16046" y="2150"/>
                </a:lnTo>
                <a:lnTo>
                  <a:pt x="16119" y="2199"/>
                </a:lnTo>
                <a:lnTo>
                  <a:pt x="16192" y="2223"/>
                </a:lnTo>
                <a:lnTo>
                  <a:pt x="16363" y="2223"/>
                </a:lnTo>
                <a:lnTo>
                  <a:pt x="16437" y="2199"/>
                </a:lnTo>
                <a:lnTo>
                  <a:pt x="16510" y="2150"/>
                </a:lnTo>
                <a:lnTo>
                  <a:pt x="16583" y="2101"/>
                </a:lnTo>
                <a:lnTo>
                  <a:pt x="16754" y="1930"/>
                </a:lnTo>
                <a:lnTo>
                  <a:pt x="16852" y="1808"/>
                </a:lnTo>
                <a:lnTo>
                  <a:pt x="16925" y="1662"/>
                </a:lnTo>
                <a:lnTo>
                  <a:pt x="16998" y="1491"/>
                </a:lnTo>
                <a:lnTo>
                  <a:pt x="17047" y="1320"/>
                </a:lnTo>
                <a:lnTo>
                  <a:pt x="17047" y="1124"/>
                </a:lnTo>
                <a:lnTo>
                  <a:pt x="16998" y="953"/>
                </a:lnTo>
                <a:lnTo>
                  <a:pt x="16901" y="807"/>
                </a:lnTo>
                <a:lnTo>
                  <a:pt x="16779" y="685"/>
                </a:lnTo>
                <a:lnTo>
                  <a:pt x="16657" y="587"/>
                </a:lnTo>
                <a:lnTo>
                  <a:pt x="16486" y="538"/>
                </a:lnTo>
                <a:lnTo>
                  <a:pt x="16339" y="489"/>
                </a:lnTo>
                <a:lnTo>
                  <a:pt x="16192" y="465"/>
                </a:lnTo>
                <a:lnTo>
                  <a:pt x="14629" y="465"/>
                </a:lnTo>
                <a:lnTo>
                  <a:pt x="14507" y="489"/>
                </a:lnTo>
                <a:lnTo>
                  <a:pt x="14434" y="514"/>
                </a:lnTo>
                <a:lnTo>
                  <a:pt x="14312" y="611"/>
                </a:lnTo>
                <a:lnTo>
                  <a:pt x="14239" y="709"/>
                </a:lnTo>
                <a:lnTo>
                  <a:pt x="14214" y="807"/>
                </a:lnTo>
                <a:lnTo>
                  <a:pt x="14214" y="929"/>
                </a:lnTo>
                <a:lnTo>
                  <a:pt x="14239" y="1027"/>
                </a:lnTo>
                <a:lnTo>
                  <a:pt x="14996" y="2883"/>
                </a:lnTo>
                <a:lnTo>
                  <a:pt x="8792" y="2883"/>
                </a:lnTo>
                <a:lnTo>
                  <a:pt x="8035" y="1344"/>
                </a:lnTo>
                <a:lnTo>
                  <a:pt x="9427" y="1344"/>
                </a:lnTo>
                <a:lnTo>
                  <a:pt x="9525" y="1320"/>
                </a:lnTo>
                <a:lnTo>
                  <a:pt x="9598" y="1295"/>
                </a:lnTo>
                <a:lnTo>
                  <a:pt x="9672" y="1271"/>
                </a:lnTo>
                <a:lnTo>
                  <a:pt x="9720" y="1222"/>
                </a:lnTo>
                <a:lnTo>
                  <a:pt x="9794" y="1149"/>
                </a:lnTo>
                <a:lnTo>
                  <a:pt x="9818" y="1075"/>
                </a:lnTo>
                <a:lnTo>
                  <a:pt x="9842" y="1002"/>
                </a:lnTo>
                <a:lnTo>
                  <a:pt x="9842" y="904"/>
                </a:lnTo>
                <a:lnTo>
                  <a:pt x="9842" y="831"/>
                </a:lnTo>
                <a:lnTo>
                  <a:pt x="9818" y="734"/>
                </a:lnTo>
                <a:lnTo>
                  <a:pt x="9794" y="685"/>
                </a:lnTo>
                <a:lnTo>
                  <a:pt x="9720" y="611"/>
                </a:lnTo>
                <a:lnTo>
                  <a:pt x="9672" y="563"/>
                </a:lnTo>
                <a:lnTo>
                  <a:pt x="9598" y="514"/>
                </a:lnTo>
                <a:lnTo>
                  <a:pt x="9525" y="489"/>
                </a:lnTo>
                <a:lnTo>
                  <a:pt x="9427" y="489"/>
                </a:lnTo>
                <a:lnTo>
                  <a:pt x="6350" y="1"/>
                </a:lnTo>
                <a:close/>
              </a:path>
            </a:pathLst>
          </a:custGeom>
          <a:solidFill>
            <a:srgbClr val="FFFF00"/>
          </a:solidFill>
          <a:ln>
            <a:noFill/>
          </a:ln>
        </p:spPr>
        <p:txBody>
          <a:bodyPr lIns="91425" tIns="91425" rIns="91425" bIns="91425" anchor="ctr" anchorCtr="0">
            <a:noAutofit/>
          </a:bodyPr>
          <a:lstStyle/>
          <a:p>
            <a:pPr lvl="0">
              <a:spcBef>
                <a:spcPts val="0"/>
              </a:spcBef>
              <a:buNone/>
            </a:pPr>
            <a:endParaRPr/>
          </a:p>
        </p:txBody>
      </p:sp>
    </p:spTree>
  </p:cSld>
  <p:clrMapOvr>
    <a:masterClrMapping/>
  </p:clrMapOvr>
  <p:transition spd="slow"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3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10452 3.86181E-6 L 0.99566 3.86181E-6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445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Ganymede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2144</TotalTime>
  <Words>878</Words>
  <Application>Microsoft Office PowerPoint</Application>
  <PresentationFormat>On-screen Show (16:9)</PresentationFormat>
  <Paragraphs>253</Paragraphs>
  <Slides>31</Slides>
  <Notes>28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Office Theme</vt:lpstr>
      <vt:lpstr>Ganymede template</vt:lpstr>
      <vt:lpstr>HELLO!</vt:lpstr>
      <vt:lpstr>PowerPoint Presentation</vt:lpstr>
      <vt:lpstr>LET US DO AN ACTIVITY</vt:lpstr>
      <vt:lpstr>Take some of the articles which can be seen around us such as copper container,iron nail,coal piece ,pencil lead,Gold chain,sulphur powder.</vt:lpstr>
      <vt:lpstr>Classify them as metals or non metals </vt:lpstr>
      <vt:lpstr>PowerPoint Presentation</vt:lpstr>
      <vt:lpstr>On what basis you differentiated them?</vt:lpstr>
      <vt:lpstr>Importance of metals in everyday daily life </vt:lpstr>
      <vt:lpstr>Importance of non-metals in everday daily life </vt:lpstr>
      <vt:lpstr>Chemical Properties of Metals</vt:lpstr>
      <vt:lpstr>Reaction of metals with water</vt:lpstr>
      <vt:lpstr>PowerPoint Presentation</vt:lpstr>
      <vt:lpstr>PowerPoint Presentation</vt:lpstr>
      <vt:lpstr>PowerPoint Presentation</vt:lpstr>
      <vt:lpstr>PowerPoint Presentation</vt:lpstr>
      <vt:lpstr>CHEMICAL BOND</vt:lpstr>
      <vt:lpstr>IONS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process of slowly eating up of metals due to their conversion into oxides,carbonates,sulphides,etc. by the action of atmospheric gases and moisture is called corrosion.</vt:lpstr>
      <vt:lpstr>PowerPoint Presentation</vt:lpstr>
      <vt:lpstr>An alloy may be defined as a homogeneous mixture of two or more metals, or a metal and a non-metals.If one of the the metals is mercury,the alloy is called amalgam. </vt:lpstr>
      <vt:lpstr>PowerPoint Presentation</vt:lpstr>
      <vt:lpstr>PowerPoint Presentation</vt:lpstr>
      <vt:lpstr>PowerPoint Presentation</vt:lpstr>
      <vt:lpstr> Have a good day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LET US DO AN ACTIVITY</dc:title>
  <dc:creator>Pradeep kumar</dc:creator>
  <cp:lastModifiedBy>sushant</cp:lastModifiedBy>
  <cp:revision>76</cp:revision>
  <dcterms:created xsi:type="dcterms:W3CDTF">2016-03-24T06:45:50Z</dcterms:created>
  <dcterms:modified xsi:type="dcterms:W3CDTF">2016-06-07T00:45:17Z</dcterms:modified>
</cp:coreProperties>
</file>